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Action1.xml" ContentType="application/vnd.ms-office.inkAction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84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4" r:id="rId23"/>
    <p:sldId id="325" r:id="rId24"/>
    <p:sldId id="327" r:id="rId25"/>
    <p:sldId id="328" r:id="rId26"/>
    <p:sldId id="329" r:id="rId27"/>
    <p:sldId id="330" r:id="rId28"/>
    <p:sldId id="331" r:id="rId29"/>
    <p:sldId id="332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8044c4efdf2566a" providerId="LiveId" clId="{49CE0CBF-081D-43C8-99DE-AEF430B3A3CB}"/>
    <pc:docChg chg="undo custSel addSld delSld modSld">
      <pc:chgData name="" userId="a8044c4efdf2566a" providerId="LiveId" clId="{49CE0CBF-081D-43C8-99DE-AEF430B3A3CB}" dt="2021-01-19T19:43:10.853" v="670"/>
      <pc:docMkLst>
        <pc:docMk/>
      </pc:docMkLst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1388640037" sldId="284"/>
        </pc:sldMkLst>
        <pc:spChg chg="mod">
          <ac:chgData name="" userId="a8044c4efdf2566a" providerId="LiveId" clId="{49CE0CBF-081D-43C8-99DE-AEF430B3A3CB}" dt="2021-01-19T12:50:20.571" v="511" actId="20577"/>
          <ac:spMkLst>
            <pc:docMk/>
            <pc:sldMk cId="1388640037" sldId="284"/>
            <ac:spMk id="3" creationId="{0E8ECB0A-E871-49EA-AC3D-4935CA47D8CE}"/>
          </ac:spMkLst>
        </pc:spChg>
        <pc:picChg chg="add del mod">
          <ac:chgData name="" userId="a8044c4efdf2566a" providerId="LiveId" clId="{49CE0CBF-081D-43C8-99DE-AEF430B3A3CB}" dt="2021-01-19T19:29:49.633" v="669"/>
          <ac:picMkLst>
            <pc:docMk/>
            <pc:sldMk cId="1388640037" sldId="284"/>
            <ac:picMk id="5" creationId="{78D50AE1-D82B-4271-9719-43E47CEFEE2A}"/>
          </ac:picMkLst>
        </pc:picChg>
        <pc:picChg chg="add del mod">
          <ac:chgData name="" userId="a8044c4efdf2566a" providerId="LiveId" clId="{49CE0CBF-081D-43C8-99DE-AEF430B3A3CB}" dt="2021-01-19T15:05:53.259" v="514"/>
          <ac:picMkLst>
            <pc:docMk/>
            <pc:sldMk cId="1388640037" sldId="284"/>
            <ac:picMk id="5" creationId="{B3CA118E-F911-4283-802D-6094C1A27087}"/>
          </ac:picMkLst>
        </pc:picChg>
        <pc:picChg chg="add del mod">
          <ac:chgData name="" userId="a8044c4efdf2566a" providerId="LiveId" clId="{49CE0CBF-081D-43C8-99DE-AEF430B3A3CB}" dt="2021-01-19T18:33:33.412" v="627" actId="478"/>
          <ac:picMkLst>
            <pc:docMk/>
            <pc:sldMk cId="1388640037" sldId="284"/>
            <ac:picMk id="5" creationId="{F2078312-F23E-4562-A1B7-232B44F0186F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1388640037" sldId="284"/>
            <ac:picMk id="6" creationId="{71067467-44D5-4E72-AA0C-0DC74616CDA1}"/>
          </ac:picMkLst>
        </pc:picChg>
        <pc:picChg chg="add del mod">
          <ac:chgData name="" userId="a8044c4efdf2566a" providerId="LiveId" clId="{49CE0CBF-081D-43C8-99DE-AEF430B3A3CB}" dt="2021-01-19T06:49:49.118" v="360"/>
          <ac:picMkLst>
            <pc:docMk/>
            <pc:sldMk cId="1388640037" sldId="284"/>
            <ac:picMk id="6" creationId="{9BD24A7D-DE6E-4477-8314-5F307D7C90B1}"/>
          </ac:picMkLst>
        </pc:picChg>
        <pc:picChg chg="add del mod">
          <ac:chgData name="" userId="a8044c4efdf2566a" providerId="LiveId" clId="{49CE0CBF-081D-43C8-99DE-AEF430B3A3CB}" dt="2021-01-19T15:09:24.238" v="527"/>
          <ac:picMkLst>
            <pc:docMk/>
            <pc:sldMk cId="1388640037" sldId="284"/>
            <ac:picMk id="6" creationId="{A973DC62-210A-4FEC-904D-3FCADA69A566}"/>
          </ac:picMkLst>
        </pc:picChg>
        <pc:picChg chg="add del mod">
          <ac:chgData name="" userId="a8044c4efdf2566a" providerId="LiveId" clId="{49CE0CBF-081D-43C8-99DE-AEF430B3A3CB}" dt="2021-01-19T15:10:13.338" v="529"/>
          <ac:picMkLst>
            <pc:docMk/>
            <pc:sldMk cId="1388640037" sldId="284"/>
            <ac:picMk id="7" creationId="{4B4ECAEB-D89B-487F-A2B5-EA2DCED251F0}"/>
          </ac:picMkLst>
        </pc:picChg>
        <pc:picChg chg="add del mod">
          <ac:chgData name="" userId="a8044c4efdf2566a" providerId="LiveId" clId="{49CE0CBF-081D-43C8-99DE-AEF430B3A3CB}" dt="2021-01-19T15:12:26.364" v="531"/>
          <ac:picMkLst>
            <pc:docMk/>
            <pc:sldMk cId="1388640037" sldId="284"/>
            <ac:picMk id="11" creationId="{5E9379A7-C14F-418A-AD30-656DBC23F92A}"/>
          </ac:picMkLst>
        </pc:picChg>
        <pc:picChg chg="add del mod">
          <ac:chgData name="" userId="a8044c4efdf2566a" providerId="LiveId" clId="{49CE0CBF-081D-43C8-99DE-AEF430B3A3CB}" dt="2021-01-19T15:30:37.577" v="533"/>
          <ac:picMkLst>
            <pc:docMk/>
            <pc:sldMk cId="1388640037" sldId="284"/>
            <ac:picMk id="12" creationId="{9EE5582C-B566-42BF-AF50-6737C404D0F3}"/>
          </ac:picMkLst>
        </pc:picChg>
        <pc:picChg chg="add del mod">
          <ac:chgData name="" userId="a8044c4efdf2566a" providerId="LiveId" clId="{49CE0CBF-081D-43C8-99DE-AEF430B3A3CB}" dt="2021-01-19T15:31:36.730" v="535"/>
          <ac:picMkLst>
            <pc:docMk/>
            <pc:sldMk cId="1388640037" sldId="284"/>
            <ac:picMk id="13" creationId="{BDF9E592-68EE-4B23-B374-E5CD74948874}"/>
          </ac:picMkLst>
        </pc:picChg>
        <pc:picChg chg="add del mod">
          <ac:chgData name="" userId="a8044c4efdf2566a" providerId="LiveId" clId="{49CE0CBF-081D-43C8-99DE-AEF430B3A3CB}" dt="2021-01-19T15:32:48.621" v="537"/>
          <ac:picMkLst>
            <pc:docMk/>
            <pc:sldMk cId="1388640037" sldId="284"/>
            <ac:picMk id="14" creationId="{6F30EB9A-3649-4A63-9651-E636ED1AD50C}"/>
          </ac:picMkLst>
        </pc:picChg>
        <pc:picChg chg="add del mod">
          <ac:chgData name="" userId="a8044c4efdf2566a" providerId="LiveId" clId="{49CE0CBF-081D-43C8-99DE-AEF430B3A3CB}" dt="2021-01-19T15:37:15.295" v="541"/>
          <ac:picMkLst>
            <pc:docMk/>
            <pc:sldMk cId="1388640037" sldId="284"/>
            <ac:picMk id="15" creationId="{028C50D5-77F5-42FC-A82E-71B9AC16B888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1388640037" sldId="284"/>
            <ac:picMk id="16" creationId="{744DC0EA-B26A-4FD5-A35C-5740B9B850DA}"/>
          </ac:picMkLst>
        </pc:picChg>
        <pc:picChg chg="add del mod">
          <ac:chgData name="" userId="a8044c4efdf2566a" providerId="LiveId" clId="{49CE0CBF-081D-43C8-99DE-AEF430B3A3CB}" dt="2021-01-19T16:48:44.413" v="581" actId="478"/>
          <ac:picMkLst>
            <pc:docMk/>
            <pc:sldMk cId="1388640037" sldId="284"/>
            <ac:picMk id="17" creationId="{C6BABF2D-5385-417B-AAC4-80065818CF34}"/>
          </ac:picMkLst>
        </pc:picChg>
        <pc:inkChg chg="add del">
          <ac:chgData name="" userId="a8044c4efdf2566a" providerId="LiveId" clId="{49CE0CBF-081D-43C8-99DE-AEF430B3A3CB}" dt="2021-01-19T06:49:49.118" v="360"/>
          <ac:inkMkLst>
            <pc:docMk/>
            <pc:sldMk cId="1388640037" sldId="284"/>
            <ac:inkMk id="5" creationId="{4760C4B9-8D02-4F90-98AD-63FC97B4AB02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3531985931" sldId="290"/>
        </pc:sldMkLst>
        <pc:spChg chg="mod">
          <ac:chgData name="" userId="a8044c4efdf2566a" providerId="LiveId" clId="{49CE0CBF-081D-43C8-99DE-AEF430B3A3CB}" dt="2021-01-18T20:48:00.998" v="24" actId="20577"/>
          <ac:spMkLst>
            <pc:docMk/>
            <pc:sldMk cId="3531985931" sldId="290"/>
            <ac:spMk id="3" creationId="{00000000-0000-0000-0000-000000000000}"/>
          </ac:spMkLst>
        </pc:spChg>
        <pc:spChg chg="mod">
          <ac:chgData name="" userId="a8044c4efdf2566a" providerId="LiveId" clId="{49CE0CBF-081D-43C8-99DE-AEF430B3A3CB}" dt="2021-01-19T15:44:49.044" v="570" actId="207"/>
          <ac:spMkLst>
            <pc:docMk/>
            <pc:sldMk cId="3531985931" sldId="290"/>
            <ac:spMk id="18" creationId="{4664DB9F-59BB-47A5-8080-662EED16E9E1}"/>
          </ac:spMkLst>
        </pc:spChg>
        <pc:spChg chg="mod">
          <ac:chgData name="" userId="a8044c4efdf2566a" providerId="LiveId" clId="{49CE0CBF-081D-43C8-99DE-AEF430B3A3CB}" dt="2021-01-18T20:48:05.911" v="27" actId="20577"/>
          <ac:spMkLst>
            <pc:docMk/>
            <pc:sldMk cId="3531985931" sldId="290"/>
            <ac:spMk id="20" creationId="{BBFDE99E-14D5-4903-9CE7-4F43A9CB7AB8}"/>
          </ac:spMkLst>
        </pc:spChg>
        <pc:picChg chg="add del mod">
          <ac:chgData name="" userId="a8044c4efdf2566a" providerId="LiveId" clId="{49CE0CBF-081D-43C8-99DE-AEF430B3A3CB}" dt="2021-01-19T18:33:30.408" v="626" actId="478"/>
          <ac:picMkLst>
            <pc:docMk/>
            <pc:sldMk cId="3531985931" sldId="290"/>
            <ac:picMk id="4" creationId="{5860E71E-1616-4AA8-85A4-ACD24C27B3DC}"/>
          </ac:picMkLst>
        </pc:picChg>
        <pc:picChg chg="add del mod">
          <ac:chgData name="" userId="a8044c4efdf2566a" providerId="LiveId" clId="{49CE0CBF-081D-43C8-99DE-AEF430B3A3CB}" dt="2021-01-19T06:49:49.118" v="360"/>
          <ac:picMkLst>
            <pc:docMk/>
            <pc:sldMk cId="3531985931" sldId="290"/>
            <ac:picMk id="4" creationId="{7E816A43-76D6-4A9C-BA53-11FFA320E6D5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3531985931" sldId="290"/>
            <ac:picMk id="4" creationId="{C3A36377-A3E1-4181-9686-DACF01A645A6}"/>
          </ac:picMkLst>
        </pc:picChg>
        <pc:picChg chg="add del mod">
          <ac:chgData name="" userId="a8044c4efdf2566a" providerId="LiveId" clId="{49CE0CBF-081D-43C8-99DE-AEF430B3A3CB}" dt="2021-01-19T15:05:53.259" v="514"/>
          <ac:picMkLst>
            <pc:docMk/>
            <pc:sldMk cId="3531985931" sldId="290"/>
            <ac:picMk id="4" creationId="{FDFA2BEA-199C-497F-8C84-7A2D092F055E}"/>
          </ac:picMkLst>
        </pc:picChg>
        <pc:picChg chg="add mod">
          <ac:chgData name="" userId="a8044c4efdf2566a" providerId="LiveId" clId="{49CE0CBF-081D-43C8-99DE-AEF430B3A3CB}" dt="2021-01-19T06:46:32.818" v="358" actId="1076"/>
          <ac:picMkLst>
            <pc:docMk/>
            <pc:sldMk cId="3531985931" sldId="290"/>
            <ac:picMk id="5" creationId="{6FF33C50-957B-426D-AD85-0C6EC7C43EFC}"/>
          </ac:picMkLst>
        </pc:picChg>
        <pc:picChg chg="add del mod">
          <ac:chgData name="" userId="a8044c4efdf2566a" providerId="LiveId" clId="{49CE0CBF-081D-43C8-99DE-AEF430B3A3CB}" dt="2021-01-19T15:09:24.238" v="527"/>
          <ac:picMkLst>
            <pc:docMk/>
            <pc:sldMk cId="3531985931" sldId="290"/>
            <ac:picMk id="6" creationId="{5C408132-1C05-4610-9FB0-B90F867DC774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3531985931" sldId="290"/>
            <ac:picMk id="6" creationId="{E40F98EE-6BE4-4754-8028-237F84397B8F}"/>
          </ac:picMkLst>
        </pc:picChg>
        <pc:picChg chg="add del mod">
          <ac:chgData name="" userId="a8044c4efdf2566a" providerId="LiveId" clId="{49CE0CBF-081D-43C8-99DE-AEF430B3A3CB}" dt="2021-01-19T15:10:13.338" v="529"/>
          <ac:picMkLst>
            <pc:docMk/>
            <pc:sldMk cId="3531985931" sldId="290"/>
            <ac:picMk id="8" creationId="{BF522DF4-9EF7-457D-A79B-7EB83C35789C}"/>
          </ac:picMkLst>
        </pc:picChg>
        <pc:picChg chg="add del mod">
          <ac:chgData name="" userId="a8044c4efdf2566a" providerId="LiveId" clId="{49CE0CBF-081D-43C8-99DE-AEF430B3A3CB}" dt="2021-01-19T15:12:26.364" v="531"/>
          <ac:picMkLst>
            <pc:docMk/>
            <pc:sldMk cId="3531985931" sldId="290"/>
            <ac:picMk id="9" creationId="{20EE4F97-F36A-4391-9DB2-236A79407DD7}"/>
          </ac:picMkLst>
        </pc:picChg>
        <pc:picChg chg="add del mod">
          <ac:chgData name="" userId="a8044c4efdf2566a" providerId="LiveId" clId="{49CE0CBF-081D-43C8-99DE-AEF430B3A3CB}" dt="2021-01-19T15:30:37.577" v="533"/>
          <ac:picMkLst>
            <pc:docMk/>
            <pc:sldMk cId="3531985931" sldId="290"/>
            <ac:picMk id="10" creationId="{E28882BD-49AF-435F-9668-669EC434A5FB}"/>
          </ac:picMkLst>
        </pc:picChg>
        <pc:picChg chg="add del mod">
          <ac:chgData name="" userId="a8044c4efdf2566a" providerId="LiveId" clId="{49CE0CBF-081D-43C8-99DE-AEF430B3A3CB}" dt="2021-01-19T15:31:36.730" v="535"/>
          <ac:picMkLst>
            <pc:docMk/>
            <pc:sldMk cId="3531985931" sldId="290"/>
            <ac:picMk id="11" creationId="{9830D597-47B8-4E4A-82A9-7A4268498F63}"/>
          </ac:picMkLst>
        </pc:picChg>
        <pc:picChg chg="add del mod">
          <ac:chgData name="" userId="a8044c4efdf2566a" providerId="LiveId" clId="{49CE0CBF-081D-43C8-99DE-AEF430B3A3CB}" dt="2021-01-19T15:32:48.621" v="537"/>
          <ac:picMkLst>
            <pc:docMk/>
            <pc:sldMk cId="3531985931" sldId="290"/>
            <ac:picMk id="13" creationId="{BFC91427-5AEA-47BA-B26B-E8888BDBB2AD}"/>
          </ac:picMkLst>
        </pc:picChg>
        <pc:picChg chg="del">
          <ac:chgData name="" userId="a8044c4efdf2566a" providerId="LiveId" clId="{49CE0CBF-081D-43C8-99DE-AEF430B3A3CB}" dt="2021-01-18T20:47:10.386" v="0" actId="478"/>
          <ac:picMkLst>
            <pc:docMk/>
            <pc:sldMk cId="3531985931" sldId="290"/>
            <ac:picMk id="15" creationId="{E2B49A5B-C5BD-4D82-905E-BA49FF1EE771}"/>
          </ac:picMkLst>
        </pc:picChg>
        <pc:picChg chg="add del mod">
          <ac:chgData name="" userId="a8044c4efdf2566a" providerId="LiveId" clId="{49CE0CBF-081D-43C8-99DE-AEF430B3A3CB}" dt="2021-01-19T15:33:14.163" v="539"/>
          <ac:picMkLst>
            <pc:docMk/>
            <pc:sldMk cId="3531985931" sldId="290"/>
            <ac:picMk id="15" creationId="{FFAC22D7-F3F8-4F0D-940E-E0A89E11611D}"/>
          </ac:picMkLst>
        </pc:picChg>
        <pc:picChg chg="add del mod">
          <ac:chgData name="" userId="a8044c4efdf2566a" providerId="LiveId" clId="{49CE0CBF-081D-43C8-99DE-AEF430B3A3CB}" dt="2021-01-19T15:37:15.295" v="541"/>
          <ac:picMkLst>
            <pc:docMk/>
            <pc:sldMk cId="3531985931" sldId="290"/>
            <ac:picMk id="21" creationId="{40E6DC04-5AF0-4FCD-B5B7-B2EA830524CC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3531985931" sldId="290"/>
            <ac:picMk id="22" creationId="{3664DEDB-B9DB-4E69-9152-9C2CBA3CC01F}"/>
          </ac:picMkLst>
        </pc:picChg>
        <pc:picChg chg="add del mod">
          <ac:chgData name="" userId="a8044c4efdf2566a" providerId="LiveId" clId="{49CE0CBF-081D-43C8-99DE-AEF430B3A3CB}" dt="2021-01-19T16:48:41.848" v="580" actId="478"/>
          <ac:picMkLst>
            <pc:docMk/>
            <pc:sldMk cId="3531985931" sldId="290"/>
            <ac:picMk id="23" creationId="{A436DD92-D17C-4677-B644-52E48B25D490}"/>
          </ac:picMkLst>
        </pc:pic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2104672791" sldId="300"/>
        </pc:sldMkLst>
        <pc:picChg chg="add del mod">
          <ac:chgData name="" userId="a8044c4efdf2566a" providerId="LiveId" clId="{49CE0CBF-081D-43C8-99DE-AEF430B3A3CB}" dt="2021-01-19T15:05:53.259" v="514"/>
          <ac:picMkLst>
            <pc:docMk/>
            <pc:sldMk cId="2104672791" sldId="300"/>
            <ac:picMk id="2" creationId="{2DC98E99-4B8A-422A-949B-CDEDC200391C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2104672791" sldId="300"/>
            <ac:picMk id="2" creationId="{752D1449-B3BC-4B6B-85E1-EB3334BEE4B9}"/>
          </ac:picMkLst>
        </pc:picChg>
        <pc:picChg chg="add del mod">
          <ac:chgData name="" userId="a8044c4efdf2566a" providerId="LiveId" clId="{49CE0CBF-081D-43C8-99DE-AEF430B3A3CB}" dt="2021-01-19T18:33:36.598" v="628" actId="478"/>
          <ac:picMkLst>
            <pc:docMk/>
            <pc:sldMk cId="2104672791" sldId="300"/>
            <ac:picMk id="2" creationId="{8DD8058D-9141-4B29-8E9B-D17B15BE2BB0}"/>
          </ac:picMkLst>
        </pc:picChg>
        <pc:picChg chg="add del mod">
          <ac:chgData name="" userId="a8044c4efdf2566a" providerId="LiveId" clId="{49CE0CBF-081D-43C8-99DE-AEF430B3A3CB}" dt="2021-01-19T06:49:49.118" v="360"/>
          <ac:picMkLst>
            <pc:docMk/>
            <pc:sldMk cId="2104672791" sldId="300"/>
            <ac:picMk id="3" creationId="{597A6B67-E724-4076-A1A4-FCFBB5189284}"/>
          </ac:picMkLst>
        </pc:picChg>
        <pc:picChg chg="add del mod">
          <ac:chgData name="" userId="a8044c4efdf2566a" providerId="LiveId" clId="{49CE0CBF-081D-43C8-99DE-AEF430B3A3CB}" dt="2021-01-19T15:09:24.238" v="527"/>
          <ac:picMkLst>
            <pc:docMk/>
            <pc:sldMk cId="2104672791" sldId="300"/>
            <ac:picMk id="3" creationId="{80CFECD4-BB85-4B4C-8CE2-429B32FCDBB1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2104672791" sldId="300"/>
            <ac:picMk id="3" creationId="{B2FC0764-7790-4DFE-870C-C2ABF28B2250}"/>
          </ac:picMkLst>
        </pc:picChg>
        <pc:picChg chg="add del mod">
          <ac:chgData name="" userId="a8044c4efdf2566a" providerId="LiveId" clId="{49CE0CBF-081D-43C8-99DE-AEF430B3A3CB}" dt="2021-01-19T15:10:13.338" v="529"/>
          <ac:picMkLst>
            <pc:docMk/>
            <pc:sldMk cId="2104672791" sldId="300"/>
            <ac:picMk id="5" creationId="{A9E2728B-9A94-4D37-9C6E-D9DCB5A21035}"/>
          </ac:picMkLst>
        </pc:picChg>
        <pc:picChg chg="add del mod">
          <ac:chgData name="" userId="a8044c4efdf2566a" providerId="LiveId" clId="{49CE0CBF-081D-43C8-99DE-AEF430B3A3CB}" dt="2021-01-19T15:12:26.364" v="531"/>
          <ac:picMkLst>
            <pc:docMk/>
            <pc:sldMk cId="2104672791" sldId="300"/>
            <ac:picMk id="6" creationId="{6A89C528-2CE6-42CC-93D4-BF6AE938041B}"/>
          </ac:picMkLst>
        </pc:picChg>
        <pc:picChg chg="add del mod">
          <ac:chgData name="" userId="a8044c4efdf2566a" providerId="LiveId" clId="{49CE0CBF-081D-43C8-99DE-AEF430B3A3CB}" dt="2021-01-19T15:30:37.577" v="533"/>
          <ac:picMkLst>
            <pc:docMk/>
            <pc:sldMk cId="2104672791" sldId="300"/>
            <ac:picMk id="8" creationId="{4E43F4E8-CF68-48D2-802A-8F42106D1660}"/>
          </ac:picMkLst>
        </pc:picChg>
        <pc:picChg chg="mod">
          <ac:chgData name="" userId="a8044c4efdf2566a" providerId="LiveId" clId="{49CE0CBF-081D-43C8-99DE-AEF430B3A3CB}" dt="2021-01-18T20:48:17.639" v="29" actId="1076"/>
          <ac:picMkLst>
            <pc:docMk/>
            <pc:sldMk cId="2104672791" sldId="300"/>
            <ac:picMk id="14" creationId="{48D95DA8-B04F-4062-9304-4DCDE4F79E86}"/>
          </ac:picMkLst>
        </pc:picChg>
        <pc:picChg chg="add del mod">
          <ac:chgData name="" userId="a8044c4efdf2566a" providerId="LiveId" clId="{49CE0CBF-081D-43C8-99DE-AEF430B3A3CB}" dt="2021-01-19T15:31:36.730" v="535"/>
          <ac:picMkLst>
            <pc:docMk/>
            <pc:sldMk cId="2104672791" sldId="300"/>
            <ac:picMk id="15" creationId="{E00B4B61-5BE6-4E32-BB27-D5574EB20B28}"/>
          </ac:picMkLst>
        </pc:picChg>
        <pc:picChg chg="add del mod">
          <ac:chgData name="" userId="a8044c4efdf2566a" providerId="LiveId" clId="{49CE0CBF-081D-43C8-99DE-AEF430B3A3CB}" dt="2021-01-19T15:32:48.621" v="537"/>
          <ac:picMkLst>
            <pc:docMk/>
            <pc:sldMk cId="2104672791" sldId="300"/>
            <ac:picMk id="16" creationId="{2DC187CF-2672-40C7-8A03-0A8FC2557FF1}"/>
          </ac:picMkLst>
        </pc:picChg>
        <pc:picChg chg="add del mod">
          <ac:chgData name="" userId="a8044c4efdf2566a" providerId="LiveId" clId="{49CE0CBF-081D-43C8-99DE-AEF430B3A3CB}" dt="2021-01-19T15:37:15.295" v="541"/>
          <ac:picMkLst>
            <pc:docMk/>
            <pc:sldMk cId="2104672791" sldId="300"/>
            <ac:picMk id="17" creationId="{F3D40A83-4521-4588-A754-E39FCC482FEE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2104672791" sldId="300"/>
            <ac:picMk id="18" creationId="{83B35ECA-0FE1-4EF5-AC5C-4D8E3490133B}"/>
          </ac:picMkLst>
        </pc:picChg>
        <pc:picChg chg="add del mod">
          <ac:chgData name="" userId="a8044c4efdf2566a" providerId="LiveId" clId="{49CE0CBF-081D-43C8-99DE-AEF430B3A3CB}" dt="2021-01-19T16:48:46.835" v="582" actId="478"/>
          <ac:picMkLst>
            <pc:docMk/>
            <pc:sldMk cId="2104672791" sldId="300"/>
            <ac:picMk id="19" creationId="{7F71F455-B2D9-4167-B224-335D26215FCC}"/>
          </ac:picMkLst>
        </pc:picChg>
        <pc:inkChg chg="add del">
          <ac:chgData name="" userId="a8044c4efdf2566a" providerId="LiveId" clId="{49CE0CBF-081D-43C8-99DE-AEF430B3A3CB}" dt="2021-01-19T06:49:49.118" v="360"/>
          <ac:inkMkLst>
            <pc:docMk/>
            <pc:sldMk cId="2104672791" sldId="300"/>
            <ac:inkMk id="2" creationId="{35D1F5C6-37F3-4058-A46C-45D0F7FC2A09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3819841099" sldId="301"/>
        </pc:sldMkLst>
        <pc:spChg chg="mod">
          <ac:chgData name="" userId="a8044c4efdf2566a" providerId="LiveId" clId="{49CE0CBF-081D-43C8-99DE-AEF430B3A3CB}" dt="2021-01-18T20:52:02.632" v="61" actId="20577"/>
          <ac:spMkLst>
            <pc:docMk/>
            <pc:sldMk cId="3819841099" sldId="301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0:49:11.550" v="37" actId="207"/>
          <ac:spMkLst>
            <pc:docMk/>
            <pc:sldMk cId="3819841099" sldId="301"/>
            <ac:spMk id="13" creationId="{263DE2AA-E91C-4CF8-B644-87CD69DFE33F}"/>
          </ac:spMkLst>
        </pc:spChg>
        <pc:spChg chg="mod">
          <ac:chgData name="" userId="a8044c4efdf2566a" providerId="LiveId" clId="{49CE0CBF-081D-43C8-99DE-AEF430B3A3CB}" dt="2021-01-19T15:07:19.668" v="525" actId="20577"/>
          <ac:spMkLst>
            <pc:docMk/>
            <pc:sldMk cId="3819841099" sldId="301"/>
            <ac:spMk id="16" creationId="{4FAD7F40-B89D-487A-9A1C-DEFCE1CA497E}"/>
          </ac:spMkLst>
        </pc:spChg>
        <pc:picChg chg="add del mod">
          <ac:chgData name="" userId="a8044c4efdf2566a" providerId="LiveId" clId="{49CE0CBF-081D-43C8-99DE-AEF430B3A3CB}" dt="2021-01-19T15:05:53.259" v="514"/>
          <ac:picMkLst>
            <pc:docMk/>
            <pc:sldMk cId="3819841099" sldId="301"/>
            <ac:picMk id="2" creationId="{C5958A50-DF1E-4772-A6F9-2C30DACE423B}"/>
          </ac:picMkLst>
        </pc:picChg>
        <pc:picChg chg="add del mod">
          <ac:chgData name="" userId="a8044c4efdf2566a" providerId="LiveId" clId="{49CE0CBF-081D-43C8-99DE-AEF430B3A3CB}" dt="2021-01-19T18:33:39.447" v="629" actId="478"/>
          <ac:picMkLst>
            <pc:docMk/>
            <pc:sldMk cId="3819841099" sldId="301"/>
            <ac:picMk id="2" creationId="{F0B6D1BE-6D70-435F-B9E3-9C02F453E661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3819841099" sldId="301"/>
            <ac:picMk id="3" creationId="{069764F0-9CD8-4AB0-963C-22375F319424}"/>
          </ac:picMkLst>
        </pc:picChg>
        <pc:picChg chg="add del mod">
          <ac:chgData name="" userId="a8044c4efdf2566a" providerId="LiveId" clId="{49CE0CBF-081D-43C8-99DE-AEF430B3A3CB}" dt="2021-01-19T06:49:49.118" v="360"/>
          <ac:picMkLst>
            <pc:docMk/>
            <pc:sldMk cId="3819841099" sldId="301"/>
            <ac:picMk id="3" creationId="{110F84E2-41CF-4DDC-8E38-87F1D5A232EF}"/>
          </ac:picMkLst>
        </pc:picChg>
        <pc:picChg chg="add del mod">
          <ac:chgData name="" userId="a8044c4efdf2566a" providerId="LiveId" clId="{49CE0CBF-081D-43C8-99DE-AEF430B3A3CB}" dt="2021-01-19T15:09:24.238" v="527"/>
          <ac:picMkLst>
            <pc:docMk/>
            <pc:sldMk cId="3819841099" sldId="301"/>
            <ac:picMk id="5" creationId="{78812031-4750-4D44-9134-62F50ADE5D46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3819841099" sldId="301"/>
            <ac:picMk id="5" creationId="{F2157E2C-9C42-48E3-966E-219197D12527}"/>
          </ac:picMkLst>
        </pc:picChg>
        <pc:picChg chg="add del mod">
          <ac:chgData name="" userId="a8044c4efdf2566a" providerId="LiveId" clId="{49CE0CBF-081D-43C8-99DE-AEF430B3A3CB}" dt="2021-01-19T15:10:13.338" v="529"/>
          <ac:picMkLst>
            <pc:docMk/>
            <pc:sldMk cId="3819841099" sldId="301"/>
            <ac:picMk id="6" creationId="{64C05A01-C527-420C-B286-1C63673E5A52}"/>
          </ac:picMkLst>
        </pc:picChg>
        <pc:picChg chg="add del mod">
          <ac:chgData name="" userId="a8044c4efdf2566a" providerId="LiveId" clId="{49CE0CBF-081D-43C8-99DE-AEF430B3A3CB}" dt="2021-01-19T15:12:26.364" v="531"/>
          <ac:picMkLst>
            <pc:docMk/>
            <pc:sldMk cId="3819841099" sldId="301"/>
            <ac:picMk id="14" creationId="{DCBC5AED-C7DC-4AA8-9FAB-73CC3E310FEA}"/>
          </ac:picMkLst>
        </pc:picChg>
        <pc:picChg chg="add del mod">
          <ac:chgData name="" userId="a8044c4efdf2566a" providerId="LiveId" clId="{49CE0CBF-081D-43C8-99DE-AEF430B3A3CB}" dt="2021-01-19T15:30:37.577" v="533"/>
          <ac:picMkLst>
            <pc:docMk/>
            <pc:sldMk cId="3819841099" sldId="301"/>
            <ac:picMk id="17" creationId="{74317EED-2F38-4730-8921-8D0ABBABA730}"/>
          </ac:picMkLst>
        </pc:picChg>
        <pc:picChg chg="add del mod">
          <ac:chgData name="" userId="a8044c4efdf2566a" providerId="LiveId" clId="{49CE0CBF-081D-43C8-99DE-AEF430B3A3CB}" dt="2021-01-19T15:31:36.730" v="535"/>
          <ac:picMkLst>
            <pc:docMk/>
            <pc:sldMk cId="3819841099" sldId="301"/>
            <ac:picMk id="18" creationId="{7943BF5F-3234-4673-9D7F-81E8436585C9}"/>
          </ac:picMkLst>
        </pc:picChg>
        <pc:picChg chg="add del mod">
          <ac:chgData name="" userId="a8044c4efdf2566a" providerId="LiveId" clId="{49CE0CBF-081D-43C8-99DE-AEF430B3A3CB}" dt="2021-01-19T15:32:48.621" v="537"/>
          <ac:picMkLst>
            <pc:docMk/>
            <pc:sldMk cId="3819841099" sldId="301"/>
            <ac:picMk id="19" creationId="{B1B6D907-4408-4843-A5DB-A24E248DF407}"/>
          </ac:picMkLst>
        </pc:picChg>
        <pc:picChg chg="add del mod">
          <ac:chgData name="" userId="a8044c4efdf2566a" providerId="LiveId" clId="{49CE0CBF-081D-43C8-99DE-AEF430B3A3CB}" dt="2021-01-19T15:37:15.295" v="541"/>
          <ac:picMkLst>
            <pc:docMk/>
            <pc:sldMk cId="3819841099" sldId="301"/>
            <ac:picMk id="20" creationId="{B923B7FC-84FB-43F8-9771-6526D1BC60AD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3819841099" sldId="301"/>
            <ac:picMk id="21" creationId="{814F9AC6-D072-405E-9CD0-798CBE9A3EA2}"/>
          </ac:picMkLst>
        </pc:picChg>
        <pc:picChg chg="add del mod">
          <ac:chgData name="" userId="a8044c4efdf2566a" providerId="LiveId" clId="{49CE0CBF-081D-43C8-99DE-AEF430B3A3CB}" dt="2021-01-19T16:48:49.560" v="583" actId="478"/>
          <ac:picMkLst>
            <pc:docMk/>
            <pc:sldMk cId="3819841099" sldId="301"/>
            <ac:picMk id="22" creationId="{928512D0-2FFE-4C42-A046-03FE40594D58}"/>
          </ac:picMkLst>
        </pc:picChg>
        <pc:inkChg chg="add del">
          <ac:chgData name="" userId="a8044c4efdf2566a" providerId="LiveId" clId="{49CE0CBF-081D-43C8-99DE-AEF430B3A3CB}" dt="2021-01-19T06:49:49.118" v="360"/>
          <ac:inkMkLst>
            <pc:docMk/>
            <pc:sldMk cId="3819841099" sldId="301"/>
            <ac:inkMk id="2" creationId="{D3E39BB4-AD28-42C0-B1AE-F367741AFADC}"/>
          </ac:inkMkLst>
        </pc:inkChg>
        <pc:inkChg chg="add del">
          <ac:chgData name="" userId="a8044c4efdf2566a" providerId="LiveId" clId="{49CE0CBF-081D-43C8-99DE-AEF430B3A3CB}" dt="2021-01-19T19:29:49.633" v="669"/>
          <ac:inkMkLst>
            <pc:docMk/>
            <pc:sldMk cId="3819841099" sldId="301"/>
            <ac:inkMk id="2" creationId="{EF3E904C-4925-48B5-B47A-D90A9807EC2C}"/>
          </ac:inkMkLst>
        </pc:inkChg>
        <pc:inkChg chg="add del">
          <ac:chgData name="" userId="a8044c4efdf2566a" providerId="LiveId" clId="{49CE0CBF-081D-43C8-99DE-AEF430B3A3CB}" dt="2021-01-19T15:09:24.238" v="527"/>
          <ac:inkMkLst>
            <pc:docMk/>
            <pc:sldMk cId="3819841099" sldId="301"/>
            <ac:inkMk id="3" creationId="{784F62A0-03DF-4D69-B61E-72E8B4E6A98E}"/>
          </ac:inkMkLst>
        </pc:inkChg>
        <pc:inkChg chg="add del">
          <ac:chgData name="" userId="a8044c4efdf2566a" providerId="LiveId" clId="{49CE0CBF-081D-43C8-99DE-AEF430B3A3CB}" dt="2021-01-19T15:12:26.364" v="531"/>
          <ac:inkMkLst>
            <pc:docMk/>
            <pc:sldMk cId="3819841099" sldId="301"/>
            <ac:inkMk id="8" creationId="{9A085498-E63E-4D7F-B38A-ECB7A5D240CB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3180039729" sldId="302"/>
        </pc:sldMkLst>
        <pc:spChg chg="mod">
          <ac:chgData name="" userId="a8044c4efdf2566a" providerId="LiveId" clId="{49CE0CBF-081D-43C8-99DE-AEF430B3A3CB}" dt="2021-01-18T20:52:08.141" v="62" actId="20577"/>
          <ac:spMkLst>
            <pc:docMk/>
            <pc:sldMk cId="3180039729" sldId="302"/>
            <ac:spMk id="4" creationId="{6E0DCB15-13AD-4BE1-A7D3-5D96B79C870C}"/>
          </ac:spMkLst>
        </pc:spChg>
        <pc:picChg chg="add del mod">
          <ac:chgData name="" userId="a8044c4efdf2566a" providerId="LiveId" clId="{49CE0CBF-081D-43C8-99DE-AEF430B3A3CB}" dt="2021-01-19T19:29:49.633" v="669"/>
          <ac:picMkLst>
            <pc:docMk/>
            <pc:sldMk cId="3180039729" sldId="302"/>
            <ac:picMk id="3" creationId="{0E886DAF-E573-4400-8E77-D419776DCD77}"/>
          </ac:picMkLst>
        </pc:picChg>
        <pc:picChg chg="add del mod">
          <ac:chgData name="" userId="a8044c4efdf2566a" providerId="LiveId" clId="{49CE0CBF-081D-43C8-99DE-AEF430B3A3CB}" dt="2021-01-19T18:33:42.281" v="630" actId="478"/>
          <ac:picMkLst>
            <pc:docMk/>
            <pc:sldMk cId="3180039729" sldId="302"/>
            <ac:picMk id="3" creationId="{73C3BE1F-4EFA-4140-8885-2E7B6F642AAC}"/>
          </ac:picMkLst>
        </pc:picChg>
        <pc:picChg chg="add del mod">
          <ac:chgData name="" userId="a8044c4efdf2566a" providerId="LiveId" clId="{49CE0CBF-081D-43C8-99DE-AEF430B3A3CB}" dt="2021-01-19T15:09:24.238" v="527"/>
          <ac:picMkLst>
            <pc:docMk/>
            <pc:sldMk cId="3180039729" sldId="302"/>
            <ac:picMk id="3" creationId="{D06A8CA4-212D-4A31-8FAC-6665721EF795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3180039729" sldId="302"/>
            <ac:picMk id="6" creationId="{5EC3E4D9-4E07-4556-8F65-A10DCAC8672A}"/>
          </ac:picMkLst>
        </pc:picChg>
        <pc:picChg chg="add del mod">
          <ac:chgData name="" userId="a8044c4efdf2566a" providerId="LiveId" clId="{49CE0CBF-081D-43C8-99DE-AEF430B3A3CB}" dt="2021-01-19T15:12:26.364" v="531"/>
          <ac:picMkLst>
            <pc:docMk/>
            <pc:sldMk cId="3180039729" sldId="302"/>
            <ac:picMk id="6" creationId="{F94B4E44-A819-4F0D-BFE2-83B9A10603B5}"/>
          </ac:picMkLst>
        </pc:picChg>
        <pc:picChg chg="add del mod">
          <ac:chgData name="" userId="a8044c4efdf2566a" providerId="LiveId" clId="{49CE0CBF-081D-43C8-99DE-AEF430B3A3CB}" dt="2021-01-19T15:30:37.577" v="533"/>
          <ac:picMkLst>
            <pc:docMk/>
            <pc:sldMk cId="3180039729" sldId="302"/>
            <ac:picMk id="13" creationId="{5EC4FED5-9ED7-486A-8578-ADD9F1EF04C2}"/>
          </ac:picMkLst>
        </pc:picChg>
        <pc:picChg chg="add del mod">
          <ac:chgData name="" userId="a8044c4efdf2566a" providerId="LiveId" clId="{49CE0CBF-081D-43C8-99DE-AEF430B3A3CB}" dt="2021-01-19T15:31:36.730" v="535"/>
          <ac:picMkLst>
            <pc:docMk/>
            <pc:sldMk cId="3180039729" sldId="302"/>
            <ac:picMk id="16" creationId="{AC4F3DAC-B45B-43E3-8F4F-1F21C4897026}"/>
          </ac:picMkLst>
        </pc:picChg>
        <pc:picChg chg="add del mod">
          <ac:chgData name="" userId="a8044c4efdf2566a" providerId="LiveId" clId="{49CE0CBF-081D-43C8-99DE-AEF430B3A3CB}" dt="2021-01-19T15:37:15.295" v="541"/>
          <ac:picMkLst>
            <pc:docMk/>
            <pc:sldMk cId="3180039729" sldId="302"/>
            <ac:picMk id="19" creationId="{8E3E7B09-A53E-45DB-865D-85A3EEE172EE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3180039729" sldId="302"/>
            <ac:picMk id="21" creationId="{75FDBC05-FCA2-4F8D-BC94-C7B3B7ECD7F9}"/>
          </ac:picMkLst>
        </pc:picChg>
        <pc:picChg chg="add del mod">
          <ac:chgData name="" userId="a8044c4efdf2566a" providerId="LiveId" clId="{49CE0CBF-081D-43C8-99DE-AEF430B3A3CB}" dt="2021-01-19T16:48:52.102" v="584" actId="478"/>
          <ac:picMkLst>
            <pc:docMk/>
            <pc:sldMk cId="3180039729" sldId="302"/>
            <ac:picMk id="23" creationId="{44B12A53-F579-4204-933A-CC550E109515}"/>
          </ac:picMkLst>
        </pc:picChg>
        <pc:inkChg chg="add del">
          <ac:chgData name="" userId="a8044c4efdf2566a" providerId="LiveId" clId="{49CE0CBF-081D-43C8-99DE-AEF430B3A3CB}" dt="2021-01-19T15:09:24.238" v="527"/>
          <ac:inkMkLst>
            <pc:docMk/>
            <pc:sldMk cId="3180039729" sldId="302"/>
            <ac:inkMk id="2" creationId="{314B6EBD-3CEB-40D4-982D-27F1C29B1CB8}"/>
          </ac:inkMkLst>
        </pc:inkChg>
        <pc:inkChg chg="add del">
          <ac:chgData name="" userId="a8044c4efdf2566a" providerId="LiveId" clId="{49CE0CBF-081D-43C8-99DE-AEF430B3A3CB}" dt="2021-01-19T19:29:49.633" v="669"/>
          <ac:inkMkLst>
            <pc:docMk/>
            <pc:sldMk cId="3180039729" sldId="302"/>
            <ac:inkMk id="2" creationId="{C68350EC-8937-4BC4-9C44-3CAD0EDBCEA5}"/>
          </ac:inkMkLst>
        </pc:inkChg>
        <pc:inkChg chg="add del">
          <ac:chgData name="" userId="a8044c4efdf2566a" providerId="LiveId" clId="{49CE0CBF-081D-43C8-99DE-AEF430B3A3CB}" dt="2021-01-19T18:33:44.248" v="631" actId="478"/>
          <ac:inkMkLst>
            <pc:docMk/>
            <pc:sldMk cId="3180039729" sldId="302"/>
            <ac:inkMk id="2" creationId="{E99D271F-DB7C-483A-9639-C8F5AB0E3EBB}"/>
          </ac:inkMkLst>
        </pc:inkChg>
        <pc:inkChg chg="add del">
          <ac:chgData name="" userId="a8044c4efdf2566a" providerId="LiveId" clId="{49CE0CBF-081D-43C8-99DE-AEF430B3A3CB}" dt="2021-01-19T15:12:26.364" v="531"/>
          <ac:inkMkLst>
            <pc:docMk/>
            <pc:sldMk cId="3180039729" sldId="302"/>
            <ac:inkMk id="5" creationId="{5D7E1000-D589-4FA7-8CB1-DC8C5CB0A843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3180039729" sldId="302"/>
            <ac:inkMk id="5" creationId="{F515BAE2-EB04-4306-8160-59BD6C8825EF}"/>
          </ac:inkMkLst>
        </pc:inkChg>
        <pc:inkChg chg="add del">
          <ac:chgData name="" userId="a8044c4efdf2566a" providerId="LiveId" clId="{49CE0CBF-081D-43C8-99DE-AEF430B3A3CB}" dt="2021-01-19T15:30:37.577" v="533"/>
          <ac:inkMkLst>
            <pc:docMk/>
            <pc:sldMk cId="3180039729" sldId="302"/>
            <ac:inkMk id="8" creationId="{D5C6C016-97C8-4BE6-A3B1-8E7F77A1EDFF}"/>
          </ac:inkMkLst>
        </pc:inkChg>
        <pc:inkChg chg="add del">
          <ac:chgData name="" userId="a8044c4efdf2566a" providerId="LiveId" clId="{49CE0CBF-081D-43C8-99DE-AEF430B3A3CB}" dt="2021-01-19T15:37:15.295" v="541"/>
          <ac:inkMkLst>
            <pc:docMk/>
            <pc:sldMk cId="3180039729" sldId="302"/>
            <ac:inkMk id="18" creationId="{672227C6-CDA4-4829-904D-3F6ACA83C469}"/>
          </ac:inkMkLst>
        </pc:inkChg>
        <pc:inkChg chg="add del">
          <ac:chgData name="" userId="a8044c4efdf2566a" providerId="LiveId" clId="{49CE0CBF-081D-43C8-99DE-AEF430B3A3CB}" dt="2021-01-19T15:42:28.687" v="543"/>
          <ac:inkMkLst>
            <pc:docMk/>
            <pc:sldMk cId="3180039729" sldId="302"/>
            <ac:inkMk id="20" creationId="{A50B1946-F883-40F8-9BF1-FAFF26089BA5}"/>
          </ac:inkMkLst>
        </pc:inkChg>
        <pc:inkChg chg="add del">
          <ac:chgData name="" userId="a8044c4efdf2566a" providerId="LiveId" clId="{49CE0CBF-081D-43C8-99DE-AEF430B3A3CB}" dt="2021-01-19T16:49:00.139" v="585" actId="478"/>
          <ac:inkMkLst>
            <pc:docMk/>
            <pc:sldMk cId="3180039729" sldId="302"/>
            <ac:inkMk id="22" creationId="{02E94FC9-3A57-43BE-9F67-1EDBA6CE4A6F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2590569992" sldId="303"/>
        </pc:sldMkLst>
        <pc:spChg chg="mod">
          <ac:chgData name="" userId="a8044c4efdf2566a" providerId="LiveId" clId="{49CE0CBF-081D-43C8-99DE-AEF430B3A3CB}" dt="2021-01-18T20:52:14.563" v="63" actId="20577"/>
          <ac:spMkLst>
            <pc:docMk/>
            <pc:sldMk cId="2590569992" sldId="303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0:50:36.896" v="46" actId="14100"/>
          <ac:spMkLst>
            <pc:docMk/>
            <pc:sldMk cId="2590569992" sldId="303"/>
            <ac:spMk id="13" creationId="{FF7D61DC-3BBB-4276-85CE-692F767AB581}"/>
          </ac:spMkLst>
        </pc:spChg>
        <pc:picChg chg="del">
          <ac:chgData name="" userId="a8044c4efdf2566a" providerId="LiveId" clId="{49CE0CBF-081D-43C8-99DE-AEF430B3A3CB}" dt="2021-01-19T15:57:45.693" v="576" actId="478"/>
          <ac:picMkLst>
            <pc:docMk/>
            <pc:sldMk cId="2590569992" sldId="303"/>
            <ac:picMk id="2" creationId="{E6282508-E21E-49B0-A51F-75E9018C5791}"/>
          </ac:picMkLst>
        </pc:picChg>
        <pc:picChg chg="add del mod">
          <ac:chgData name="" userId="a8044c4efdf2566a" providerId="LiveId" clId="{49CE0CBF-081D-43C8-99DE-AEF430B3A3CB}" dt="2021-01-19T15:09:24.238" v="527"/>
          <ac:picMkLst>
            <pc:docMk/>
            <pc:sldMk cId="2590569992" sldId="303"/>
            <ac:picMk id="3" creationId="{67432FA7-1F72-43C0-AB3B-DC884CF7E289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2590569992" sldId="303"/>
            <ac:picMk id="3" creationId="{7BC1DDAE-9B24-44F0-96F6-AB37D6C7265D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2590569992" sldId="303"/>
            <ac:picMk id="5" creationId="{C3F2A713-C552-4D0C-A91D-C132BF42F289}"/>
          </ac:picMkLst>
        </pc:picChg>
        <pc:picChg chg="add del mod">
          <ac:chgData name="" userId="a8044c4efdf2566a" providerId="LiveId" clId="{49CE0CBF-081D-43C8-99DE-AEF430B3A3CB}" dt="2021-01-19T15:12:26.364" v="531"/>
          <ac:picMkLst>
            <pc:docMk/>
            <pc:sldMk cId="2590569992" sldId="303"/>
            <ac:picMk id="6" creationId="{67F39A25-523E-4F6B-84AD-C6B534D96B85}"/>
          </ac:picMkLst>
        </pc:picChg>
        <pc:picChg chg="add del mod">
          <ac:chgData name="" userId="a8044c4efdf2566a" providerId="LiveId" clId="{49CE0CBF-081D-43C8-99DE-AEF430B3A3CB}" dt="2021-01-19T16:49:12.126" v="587" actId="478"/>
          <ac:picMkLst>
            <pc:docMk/>
            <pc:sldMk cId="2590569992" sldId="303"/>
            <ac:picMk id="8" creationId="{1DDB0811-F74D-4DB4-943D-40EA96D33B5B}"/>
          </ac:picMkLst>
        </pc:picChg>
        <pc:picChg chg="add del mod">
          <ac:chgData name="" userId="a8044c4efdf2566a" providerId="LiveId" clId="{49CE0CBF-081D-43C8-99DE-AEF430B3A3CB}" dt="2021-01-19T15:30:37.577" v="533"/>
          <ac:picMkLst>
            <pc:docMk/>
            <pc:sldMk cId="2590569992" sldId="303"/>
            <ac:picMk id="14" creationId="{26A95C69-39EA-4192-A450-3497CFB06662}"/>
          </ac:picMkLst>
        </pc:picChg>
        <pc:picChg chg="add del mod">
          <ac:chgData name="" userId="a8044c4efdf2566a" providerId="LiveId" clId="{49CE0CBF-081D-43C8-99DE-AEF430B3A3CB}" dt="2021-01-19T15:37:15.295" v="541"/>
          <ac:picMkLst>
            <pc:docMk/>
            <pc:sldMk cId="2590569992" sldId="303"/>
            <ac:picMk id="19" creationId="{24AD8120-E9AC-4CE8-B865-653597E3DB4E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2590569992" sldId="303"/>
            <ac:picMk id="21" creationId="{EE9B9438-82BB-403B-BF15-FB7475A2D0BF}"/>
          </ac:picMkLst>
        </pc:picChg>
        <pc:picChg chg="add del mod">
          <ac:chgData name="" userId="a8044c4efdf2566a" providerId="LiveId" clId="{49CE0CBF-081D-43C8-99DE-AEF430B3A3CB}" dt="2021-01-19T15:55:57.572" v="572" actId="478"/>
          <ac:picMkLst>
            <pc:docMk/>
            <pc:sldMk cId="2590569992" sldId="303"/>
            <ac:picMk id="23" creationId="{9606CEDF-E82E-4177-A082-035162DFFB23}"/>
          </ac:picMkLst>
        </pc:picChg>
        <pc:inkChg chg="add del">
          <ac:chgData name="" userId="a8044c4efdf2566a" providerId="LiveId" clId="{49CE0CBF-081D-43C8-99DE-AEF430B3A3CB}" dt="2021-01-19T15:09:24.238" v="527"/>
          <ac:inkMkLst>
            <pc:docMk/>
            <pc:sldMk cId="2590569992" sldId="303"/>
            <ac:inkMk id="2" creationId="{9575312F-90FB-44A8-B487-3E6D28763A49}"/>
          </ac:inkMkLst>
        </pc:inkChg>
        <pc:inkChg chg="add del">
          <ac:chgData name="" userId="a8044c4efdf2566a" providerId="LiveId" clId="{49CE0CBF-081D-43C8-99DE-AEF430B3A3CB}" dt="2021-01-19T18:33:49.581" v="632" actId="478"/>
          <ac:inkMkLst>
            <pc:docMk/>
            <pc:sldMk cId="2590569992" sldId="303"/>
            <ac:inkMk id="2" creationId="{9966CFFB-5664-45AC-AE7F-EC48263B6F6B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2590569992" sldId="303"/>
            <ac:inkMk id="2" creationId="{DCA78983-EF57-484A-956B-07AECC06B33C}"/>
          </ac:inkMkLst>
        </pc:inkChg>
        <pc:inkChg chg="add del">
          <ac:chgData name="" userId="a8044c4efdf2566a" providerId="LiveId" clId="{49CE0CBF-081D-43C8-99DE-AEF430B3A3CB}" dt="2021-01-19T15:57:49.013" v="577" actId="478"/>
          <ac:inkMkLst>
            <pc:docMk/>
            <pc:sldMk cId="2590569992" sldId="303"/>
            <ac:inkMk id="3" creationId="{412CC511-387C-4E0F-86F0-4DC1B54F5167}"/>
          </ac:inkMkLst>
        </pc:inkChg>
        <pc:inkChg chg="add del">
          <ac:chgData name="" userId="a8044c4efdf2566a" providerId="LiveId" clId="{49CE0CBF-081D-43C8-99DE-AEF430B3A3CB}" dt="2021-01-19T15:12:26.364" v="531"/>
          <ac:inkMkLst>
            <pc:docMk/>
            <pc:sldMk cId="2590569992" sldId="303"/>
            <ac:inkMk id="5" creationId="{693C95A5-E69A-4EAA-A9FA-286B6DDFDEE5}"/>
          </ac:inkMkLst>
        </pc:inkChg>
        <pc:inkChg chg="add del">
          <ac:chgData name="" userId="a8044c4efdf2566a" providerId="LiveId" clId="{49CE0CBF-081D-43C8-99DE-AEF430B3A3CB}" dt="2021-01-19T15:57:50.607" v="578" actId="478"/>
          <ac:inkMkLst>
            <pc:docMk/>
            <pc:sldMk cId="2590569992" sldId="303"/>
            <ac:inkMk id="5" creationId="{CE6CC845-9FD6-47E9-AD5C-1C13E1A57099}"/>
          </ac:inkMkLst>
        </pc:inkChg>
        <pc:inkChg chg="add del">
          <ac:chgData name="" userId="a8044c4efdf2566a" providerId="LiveId" clId="{49CE0CBF-081D-43C8-99DE-AEF430B3A3CB}" dt="2021-01-19T16:49:09.274" v="586" actId="478"/>
          <ac:inkMkLst>
            <pc:docMk/>
            <pc:sldMk cId="2590569992" sldId="303"/>
            <ac:inkMk id="6" creationId="{C084F1B3-0E90-40AA-949E-C5B33E6D5CAC}"/>
          </ac:inkMkLst>
        </pc:inkChg>
        <pc:inkChg chg="add del">
          <ac:chgData name="" userId="a8044c4efdf2566a" providerId="LiveId" clId="{49CE0CBF-081D-43C8-99DE-AEF430B3A3CB}" dt="2021-01-19T15:30:37.577" v="533"/>
          <ac:inkMkLst>
            <pc:docMk/>
            <pc:sldMk cId="2590569992" sldId="303"/>
            <ac:inkMk id="8" creationId="{3B3C4608-EF8A-4035-8BFD-7F8F15A2B483}"/>
          </ac:inkMkLst>
        </pc:inkChg>
        <pc:inkChg chg="add del">
          <ac:chgData name="" userId="a8044c4efdf2566a" providerId="LiveId" clId="{49CE0CBF-081D-43C8-99DE-AEF430B3A3CB}" dt="2021-01-19T15:37:15.295" v="541"/>
          <ac:inkMkLst>
            <pc:docMk/>
            <pc:sldMk cId="2590569992" sldId="303"/>
            <ac:inkMk id="18" creationId="{4D192C5E-E357-480A-AF97-E5F030BC8A4A}"/>
          </ac:inkMkLst>
        </pc:inkChg>
        <pc:inkChg chg="add del">
          <ac:chgData name="" userId="a8044c4efdf2566a" providerId="LiveId" clId="{49CE0CBF-081D-43C8-99DE-AEF430B3A3CB}" dt="2021-01-19T15:42:28.687" v="543"/>
          <ac:inkMkLst>
            <pc:docMk/>
            <pc:sldMk cId="2590569992" sldId="303"/>
            <ac:inkMk id="20" creationId="{8F148A37-A828-4ADE-AA7B-C4E79D379D51}"/>
          </ac:inkMkLst>
        </pc:inkChg>
        <pc:inkChg chg="add del">
          <ac:chgData name="" userId="a8044c4efdf2566a" providerId="LiveId" clId="{49CE0CBF-081D-43C8-99DE-AEF430B3A3CB}" dt="2021-01-19T15:56:47.904" v="573" actId="478"/>
          <ac:inkMkLst>
            <pc:docMk/>
            <pc:sldMk cId="2590569992" sldId="303"/>
            <ac:inkMk id="22" creationId="{5337EB8E-B0D5-411A-996D-C7C7F12843DD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3918278798" sldId="304"/>
        </pc:sldMkLst>
        <pc:spChg chg="add del mod">
          <ac:chgData name="" userId="a8044c4efdf2566a" providerId="LiveId" clId="{49CE0CBF-081D-43C8-99DE-AEF430B3A3CB}" dt="2021-01-19T16:49:19.709" v="590" actId="478"/>
          <ac:spMkLst>
            <pc:docMk/>
            <pc:sldMk cId="3918278798" sldId="304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0:51:34.319" v="57" actId="20577"/>
          <ac:spMkLst>
            <pc:docMk/>
            <pc:sldMk cId="3918278798" sldId="304"/>
            <ac:spMk id="18" creationId="{D284D43E-B9BF-4E47-B4EB-4E9D4690614C}"/>
          </ac:spMkLst>
        </pc:spChg>
        <pc:picChg chg="add del mod">
          <ac:chgData name="" userId="a8044c4efdf2566a" providerId="LiveId" clId="{49CE0CBF-081D-43C8-99DE-AEF430B3A3CB}" dt="2021-01-19T18:33:54.690" v="634" actId="478"/>
          <ac:picMkLst>
            <pc:docMk/>
            <pc:sldMk cId="3918278798" sldId="304"/>
            <ac:picMk id="3" creationId="{0DB7810C-2F4F-4D14-BFE9-CCCBA264C703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3918278798" sldId="304"/>
            <ac:picMk id="3" creationId="{8CB6DE94-1437-4CB6-BAB8-05B4165D111D}"/>
          </ac:picMkLst>
        </pc:picChg>
        <pc:picChg chg="add del mod">
          <ac:chgData name="" userId="a8044c4efdf2566a" providerId="LiveId" clId="{49CE0CBF-081D-43C8-99DE-AEF430B3A3CB}" dt="2021-01-19T15:30:37.577" v="533"/>
          <ac:picMkLst>
            <pc:docMk/>
            <pc:sldMk cId="3918278798" sldId="304"/>
            <ac:picMk id="3" creationId="{9EC3973B-D966-446A-9654-128EFD9D6950}"/>
          </ac:picMkLst>
        </pc:picChg>
        <pc:picChg chg="add del mod">
          <ac:chgData name="" userId="a8044c4efdf2566a" providerId="LiveId" clId="{49CE0CBF-081D-43C8-99DE-AEF430B3A3CB}" dt="2021-01-19T15:37:15.295" v="541"/>
          <ac:picMkLst>
            <pc:docMk/>
            <pc:sldMk cId="3918278798" sldId="304"/>
            <ac:picMk id="6" creationId="{8F0C90B1-2236-4BC2-AC31-1599C51453F8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3918278798" sldId="304"/>
            <ac:picMk id="13" creationId="{E7A9B1BF-E9FB-488D-82A2-D8D371591E5C}"/>
          </ac:picMkLst>
        </pc:picChg>
        <pc:picChg chg="mod">
          <ac:chgData name="" userId="a8044c4efdf2566a" providerId="LiveId" clId="{49CE0CBF-081D-43C8-99DE-AEF430B3A3CB}" dt="2021-01-18T20:50:44.499" v="47" actId="1076"/>
          <ac:picMkLst>
            <pc:docMk/>
            <pc:sldMk cId="3918278798" sldId="304"/>
            <ac:picMk id="14" creationId="{EAB3C815-1FB5-463F-8AA4-B54C731FC1AF}"/>
          </ac:picMkLst>
        </pc:picChg>
        <pc:picChg chg="add del mod">
          <ac:chgData name="" userId="a8044c4efdf2566a" providerId="LiveId" clId="{49CE0CBF-081D-43C8-99DE-AEF430B3A3CB}" dt="2021-01-19T16:49:22.707" v="591" actId="478"/>
          <ac:picMkLst>
            <pc:docMk/>
            <pc:sldMk cId="3918278798" sldId="304"/>
            <ac:picMk id="19" creationId="{5EBB9A95-C191-4A86-A6A2-48D0CA8E2FD1}"/>
          </ac:picMkLst>
        </pc:picChg>
        <pc:inkChg chg="add del">
          <ac:chgData name="" userId="a8044c4efdf2566a" providerId="LiveId" clId="{49CE0CBF-081D-43C8-99DE-AEF430B3A3CB}" dt="2021-01-19T15:30:37.577" v="533"/>
          <ac:inkMkLst>
            <pc:docMk/>
            <pc:sldMk cId="3918278798" sldId="304"/>
            <ac:inkMk id="2" creationId="{177DB1A6-016A-4BB5-BED2-1123984EC67E}"/>
          </ac:inkMkLst>
        </pc:inkChg>
        <pc:inkChg chg="add del">
          <ac:chgData name="" userId="a8044c4efdf2566a" providerId="LiveId" clId="{49CE0CBF-081D-43C8-99DE-AEF430B3A3CB}" dt="2021-01-19T18:33:53.428" v="633" actId="478"/>
          <ac:inkMkLst>
            <pc:docMk/>
            <pc:sldMk cId="3918278798" sldId="304"/>
            <ac:inkMk id="2" creationId="{454E8ABE-B744-4267-B807-FBC14A5A55FD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3918278798" sldId="304"/>
            <ac:inkMk id="2" creationId="{857AB8F4-5606-49FF-A35D-7D723A70C007}"/>
          </ac:inkMkLst>
        </pc:inkChg>
        <pc:inkChg chg="add del">
          <ac:chgData name="" userId="a8044c4efdf2566a" providerId="LiveId" clId="{49CE0CBF-081D-43C8-99DE-AEF430B3A3CB}" dt="2021-01-19T15:37:15.295" v="541"/>
          <ac:inkMkLst>
            <pc:docMk/>
            <pc:sldMk cId="3918278798" sldId="304"/>
            <ac:inkMk id="5" creationId="{AA1A5B6B-954E-4EFB-ADC6-9CEE0450E5DD}"/>
          </ac:inkMkLst>
        </pc:inkChg>
        <pc:inkChg chg="add del">
          <ac:chgData name="" userId="a8044c4efdf2566a" providerId="LiveId" clId="{49CE0CBF-081D-43C8-99DE-AEF430B3A3CB}" dt="2021-01-19T15:42:28.687" v="543"/>
          <ac:inkMkLst>
            <pc:docMk/>
            <pc:sldMk cId="3918278798" sldId="304"/>
            <ac:inkMk id="8" creationId="{555A4F07-622C-45E2-A6CB-AF70929F438F}"/>
          </ac:inkMkLst>
        </pc:inkChg>
        <pc:inkChg chg="add del">
          <ac:chgData name="" userId="a8044c4efdf2566a" providerId="LiveId" clId="{49CE0CBF-081D-43C8-99DE-AEF430B3A3CB}" dt="2021-01-19T16:49:15.557" v="588" actId="478"/>
          <ac:inkMkLst>
            <pc:docMk/>
            <pc:sldMk cId="3918278798" sldId="304"/>
            <ac:inkMk id="16" creationId="{CF1C85DE-1994-4863-9BD4-090C3F73065F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1260742632" sldId="305"/>
        </pc:sldMkLst>
        <pc:spChg chg="mod">
          <ac:chgData name="" userId="a8044c4efdf2566a" providerId="LiveId" clId="{49CE0CBF-081D-43C8-99DE-AEF430B3A3CB}" dt="2021-01-18T20:52:54.578" v="71" actId="20577"/>
          <ac:spMkLst>
            <pc:docMk/>
            <pc:sldMk cId="1260742632" sldId="305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0:52:45.789" v="70" actId="1076"/>
          <ac:spMkLst>
            <pc:docMk/>
            <pc:sldMk cId="1260742632" sldId="305"/>
            <ac:spMk id="16" creationId="{2E1B22C6-7030-49C8-AA85-B3C2A1B6A63A}"/>
          </ac:spMkLst>
        </pc:spChg>
        <pc:picChg chg="add del mod">
          <ac:chgData name="" userId="a8044c4efdf2566a" providerId="LiveId" clId="{49CE0CBF-081D-43C8-99DE-AEF430B3A3CB}" dt="2021-01-19T15:37:15.295" v="541"/>
          <ac:picMkLst>
            <pc:docMk/>
            <pc:sldMk cId="1260742632" sldId="305"/>
            <ac:picMk id="3" creationId="{282E3B45-017E-4860-8F9A-DAD8F9BC3150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1260742632" sldId="305"/>
            <ac:picMk id="3" creationId="{5BBE3DBD-A611-422E-9A02-97B61BF2D600}"/>
          </ac:picMkLst>
        </pc:picChg>
        <pc:picChg chg="add del mod">
          <ac:chgData name="" userId="a8044c4efdf2566a" providerId="LiveId" clId="{49CE0CBF-081D-43C8-99DE-AEF430B3A3CB}" dt="2021-01-19T18:33:57.671" v="635" actId="478"/>
          <ac:picMkLst>
            <pc:docMk/>
            <pc:sldMk cId="1260742632" sldId="305"/>
            <ac:picMk id="3" creationId="{B0490F9E-E860-4B21-A741-D33A0B1CA01A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1260742632" sldId="305"/>
            <ac:picMk id="6" creationId="{983685B2-0AB1-4BEB-B7BB-EFFCC686718A}"/>
          </ac:picMkLst>
        </pc:picChg>
        <pc:picChg chg="add del mod">
          <ac:chgData name="" userId="a8044c4efdf2566a" providerId="LiveId" clId="{49CE0CBF-081D-43C8-99DE-AEF430B3A3CB}" dt="2021-01-19T16:49:26.840" v="592" actId="478"/>
          <ac:picMkLst>
            <pc:docMk/>
            <pc:sldMk cId="1260742632" sldId="305"/>
            <ac:picMk id="14" creationId="{59D24565-5E01-4D2B-9567-32B338F2F727}"/>
          </ac:picMkLst>
        </pc:picChg>
        <pc:inkChg chg="add">
          <ac:chgData name="" userId="a8044c4efdf2566a" providerId="LiveId" clId="{49CE0CBF-081D-43C8-99DE-AEF430B3A3CB}" dt="2021-01-19T19:43:10.853" v="670"/>
          <ac:inkMkLst>
            <pc:docMk/>
            <pc:sldMk cId="1260742632" sldId="305"/>
            <ac:inkMk id="2" creationId="{28AC6D30-1552-495A-9B12-D609F80F676B}"/>
          </ac:inkMkLst>
        </pc:inkChg>
        <pc:inkChg chg="add del">
          <ac:chgData name="" userId="a8044c4efdf2566a" providerId="LiveId" clId="{49CE0CBF-081D-43C8-99DE-AEF430B3A3CB}" dt="2021-01-19T15:37:15.295" v="541"/>
          <ac:inkMkLst>
            <pc:docMk/>
            <pc:sldMk cId="1260742632" sldId="305"/>
            <ac:inkMk id="2" creationId="{56C03BC0-1AB6-47BA-9638-E735933A3C37}"/>
          </ac:inkMkLst>
        </pc:inkChg>
        <pc:inkChg chg="add del">
          <ac:chgData name="" userId="a8044c4efdf2566a" providerId="LiveId" clId="{49CE0CBF-081D-43C8-99DE-AEF430B3A3CB}" dt="2021-01-19T18:34:00.780" v="636" actId="478"/>
          <ac:inkMkLst>
            <pc:docMk/>
            <pc:sldMk cId="1260742632" sldId="305"/>
            <ac:inkMk id="2" creationId="{5FF54444-4199-4874-8DA1-FD9FE3F65FA3}"/>
          </ac:inkMkLst>
        </pc:inkChg>
        <pc:inkChg chg="add del">
          <ac:chgData name="" userId="a8044c4efdf2566a" providerId="LiveId" clId="{49CE0CBF-081D-43C8-99DE-AEF430B3A3CB}" dt="2021-01-19T15:42:28.687" v="543"/>
          <ac:inkMkLst>
            <pc:docMk/>
            <pc:sldMk cId="1260742632" sldId="305"/>
            <ac:inkMk id="5" creationId="{CEA41CDE-6355-4E4F-B877-287D3624A506}"/>
          </ac:inkMkLst>
        </pc:inkChg>
        <pc:inkChg chg="add del">
          <ac:chgData name="" userId="a8044c4efdf2566a" providerId="LiveId" clId="{49CE0CBF-081D-43C8-99DE-AEF430B3A3CB}" dt="2021-01-19T16:49:30.742" v="593" actId="478"/>
          <ac:inkMkLst>
            <pc:docMk/>
            <pc:sldMk cId="1260742632" sldId="305"/>
            <ac:inkMk id="8" creationId="{92DC25EB-E68F-422E-BEDD-24F38DCF66D4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1556121641" sldId="306"/>
        </pc:sldMkLst>
        <pc:spChg chg="mod">
          <ac:chgData name="" userId="a8044c4efdf2566a" providerId="LiveId" clId="{49CE0CBF-081D-43C8-99DE-AEF430B3A3CB}" dt="2021-01-18T20:53:15.663" v="72" actId="20577"/>
          <ac:spMkLst>
            <pc:docMk/>
            <pc:sldMk cId="1556121641" sldId="306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0:54:22.815" v="85" actId="12"/>
          <ac:spMkLst>
            <pc:docMk/>
            <pc:sldMk cId="1556121641" sldId="306"/>
            <ac:spMk id="17" creationId="{3701950E-DD5B-4FEC-8EE1-4E3803245AEB}"/>
          </ac:spMkLst>
        </pc:spChg>
        <pc:picChg chg="add del mod">
          <ac:chgData name="" userId="a8044c4efdf2566a" providerId="LiveId" clId="{49CE0CBF-081D-43C8-99DE-AEF430B3A3CB}" dt="2021-01-19T15:37:15.295" v="541"/>
          <ac:picMkLst>
            <pc:docMk/>
            <pc:sldMk cId="1556121641" sldId="306"/>
            <ac:picMk id="3" creationId="{23BF6640-4B1E-4113-B62F-C903700E0F5B}"/>
          </ac:picMkLst>
        </pc:picChg>
        <pc:picChg chg="add del mod">
          <ac:chgData name="" userId="a8044c4efdf2566a" providerId="LiveId" clId="{49CE0CBF-081D-43C8-99DE-AEF430B3A3CB}" dt="2021-01-19T18:34:04.656" v="637" actId="478"/>
          <ac:picMkLst>
            <pc:docMk/>
            <pc:sldMk cId="1556121641" sldId="306"/>
            <ac:picMk id="3" creationId="{4FE4648D-D5B0-4416-8F0B-C8643DF785E9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1556121641" sldId="306"/>
            <ac:picMk id="5" creationId="{5F9202AF-560C-4E4A-ADCA-2095A32875BF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1556121641" sldId="306"/>
            <ac:picMk id="6" creationId="{1F37A513-BCAE-44D5-B3DD-8048C7491F2C}"/>
          </ac:picMkLst>
        </pc:picChg>
        <pc:picChg chg="add del mod">
          <ac:chgData name="" userId="a8044c4efdf2566a" providerId="LiveId" clId="{49CE0CBF-081D-43C8-99DE-AEF430B3A3CB}" dt="2021-01-19T16:49:35.835" v="595" actId="478"/>
          <ac:picMkLst>
            <pc:docMk/>
            <pc:sldMk cId="1556121641" sldId="306"/>
            <ac:picMk id="13" creationId="{34CADB6C-CA2E-4ECF-816B-EA13DE15DDFB}"/>
          </ac:picMkLst>
        </pc:picChg>
        <pc:picChg chg="mod">
          <ac:chgData name="" userId="a8044c4efdf2566a" providerId="LiveId" clId="{49CE0CBF-081D-43C8-99DE-AEF430B3A3CB}" dt="2021-01-18T20:54:25.512" v="87" actId="1076"/>
          <ac:picMkLst>
            <pc:docMk/>
            <pc:sldMk cId="1556121641" sldId="306"/>
            <ac:picMk id="14" creationId="{9BED66B4-4DA7-403C-BD2D-142F27FB05B4}"/>
          </ac:picMkLst>
        </pc:picChg>
        <pc:inkChg chg="add del">
          <ac:chgData name="" userId="a8044c4efdf2566a" providerId="LiveId" clId="{49CE0CBF-081D-43C8-99DE-AEF430B3A3CB}" dt="2021-01-19T15:37:15.295" v="541"/>
          <ac:inkMkLst>
            <pc:docMk/>
            <pc:sldMk cId="1556121641" sldId="306"/>
            <ac:inkMk id="2" creationId="{2329CC7D-AAA9-4E56-A4D6-98765769E324}"/>
          </ac:inkMkLst>
        </pc:inkChg>
        <pc:inkChg chg="add del">
          <ac:chgData name="" userId="a8044c4efdf2566a" providerId="LiveId" clId="{49CE0CBF-081D-43C8-99DE-AEF430B3A3CB}" dt="2021-01-19T19:29:49.633" v="669"/>
          <ac:inkMkLst>
            <pc:docMk/>
            <pc:sldMk cId="1556121641" sldId="306"/>
            <ac:inkMk id="2" creationId="{A69772DB-1BCD-47B3-AEFD-A2FD3B531C4C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1556121641" sldId="306"/>
            <ac:inkMk id="3" creationId="{4BD61BB9-6EC1-4FC7-889C-E3846AACA008}"/>
          </ac:inkMkLst>
        </pc:inkChg>
        <pc:inkChg chg="add del">
          <ac:chgData name="" userId="a8044c4efdf2566a" providerId="LiveId" clId="{49CE0CBF-081D-43C8-99DE-AEF430B3A3CB}" dt="2021-01-19T15:42:28.687" v="543"/>
          <ac:inkMkLst>
            <pc:docMk/>
            <pc:sldMk cId="1556121641" sldId="306"/>
            <ac:inkMk id="5" creationId="{D3441F65-2354-4D4F-A5E8-159AFADEC432}"/>
          </ac:inkMkLst>
        </pc:inkChg>
        <pc:inkChg chg="add del">
          <ac:chgData name="" userId="a8044c4efdf2566a" providerId="LiveId" clId="{49CE0CBF-081D-43C8-99DE-AEF430B3A3CB}" dt="2021-01-19T16:49:34.247" v="594" actId="478"/>
          <ac:inkMkLst>
            <pc:docMk/>
            <pc:sldMk cId="1556121641" sldId="306"/>
            <ac:inkMk id="8" creationId="{48E2CDE2-B5BD-4DFD-92E0-F7BE890D116D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3550945187" sldId="307"/>
        </pc:sldMkLst>
        <pc:spChg chg="mod">
          <ac:chgData name="" userId="a8044c4efdf2566a" providerId="LiveId" clId="{49CE0CBF-081D-43C8-99DE-AEF430B3A3CB}" dt="2021-01-18T20:54:32.243" v="88" actId="20577"/>
          <ac:spMkLst>
            <pc:docMk/>
            <pc:sldMk cId="3550945187" sldId="307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0:54:44.714" v="91" actId="255"/>
          <ac:spMkLst>
            <pc:docMk/>
            <pc:sldMk cId="3550945187" sldId="307"/>
            <ac:spMk id="18" creationId="{B09A7025-D47E-4E40-ABDD-8950084E8911}"/>
          </ac:spMkLst>
        </pc:spChg>
        <pc:picChg chg="add del mod">
          <ac:chgData name="" userId="a8044c4efdf2566a" providerId="LiveId" clId="{49CE0CBF-081D-43C8-99DE-AEF430B3A3CB}" dt="2021-01-19T15:37:15.295" v="541"/>
          <ac:picMkLst>
            <pc:docMk/>
            <pc:sldMk cId="3550945187" sldId="307"/>
            <ac:picMk id="3" creationId="{3834BB60-53F9-49DD-A7C2-DD10704A8D0A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3550945187" sldId="307"/>
            <ac:picMk id="3" creationId="{846A1976-4A43-4A47-B1F9-B7A10ADFC308}"/>
          </ac:picMkLst>
        </pc:picChg>
        <pc:picChg chg="add del mod">
          <ac:chgData name="" userId="a8044c4efdf2566a" providerId="LiveId" clId="{49CE0CBF-081D-43C8-99DE-AEF430B3A3CB}" dt="2021-01-19T18:34:13.312" v="638" actId="478"/>
          <ac:picMkLst>
            <pc:docMk/>
            <pc:sldMk cId="3550945187" sldId="307"/>
            <ac:picMk id="3" creationId="{B08FF3DE-6041-453D-99C5-C8DA1431FA3B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3550945187" sldId="307"/>
            <ac:picMk id="6" creationId="{1EB8F343-1141-4EB6-A824-BFB286DB015A}"/>
          </ac:picMkLst>
        </pc:picChg>
        <pc:picChg chg="add del mod">
          <ac:chgData name="" userId="a8044c4efdf2566a" providerId="LiveId" clId="{49CE0CBF-081D-43C8-99DE-AEF430B3A3CB}" dt="2021-01-19T16:49:38.682" v="596" actId="478"/>
          <ac:picMkLst>
            <pc:docMk/>
            <pc:sldMk cId="3550945187" sldId="307"/>
            <ac:picMk id="14" creationId="{F5C5B5AA-AFF9-4A12-BD82-B4FDA865B686}"/>
          </ac:picMkLst>
        </pc:picChg>
        <pc:inkChg chg="add del">
          <ac:chgData name="" userId="a8044c4efdf2566a" providerId="LiveId" clId="{49CE0CBF-081D-43C8-99DE-AEF430B3A3CB}" dt="2021-01-19T15:37:15.295" v="541"/>
          <ac:inkMkLst>
            <pc:docMk/>
            <pc:sldMk cId="3550945187" sldId="307"/>
            <ac:inkMk id="2" creationId="{15EF5981-CE8F-40A4-8E84-36DE11F9C57A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3550945187" sldId="307"/>
            <ac:inkMk id="2" creationId="{D1603750-B0E6-47D7-BA6A-75D218177EC9}"/>
          </ac:inkMkLst>
        </pc:inkChg>
        <pc:inkChg chg="add del">
          <ac:chgData name="" userId="a8044c4efdf2566a" providerId="LiveId" clId="{49CE0CBF-081D-43C8-99DE-AEF430B3A3CB}" dt="2021-01-19T18:34:18.805" v="639" actId="478"/>
          <ac:inkMkLst>
            <pc:docMk/>
            <pc:sldMk cId="3550945187" sldId="307"/>
            <ac:inkMk id="2" creationId="{E693EA36-4E20-4FE1-BB2E-39FDBF1A7FD8}"/>
          </ac:inkMkLst>
        </pc:inkChg>
        <pc:inkChg chg="add del">
          <ac:chgData name="" userId="a8044c4efdf2566a" providerId="LiveId" clId="{49CE0CBF-081D-43C8-99DE-AEF430B3A3CB}" dt="2021-01-19T15:42:28.687" v="543"/>
          <ac:inkMkLst>
            <pc:docMk/>
            <pc:sldMk cId="3550945187" sldId="307"/>
            <ac:inkMk id="5" creationId="{554B296E-80F5-40B2-9C87-FC66690C9C54}"/>
          </ac:inkMkLst>
        </pc:inkChg>
        <pc:inkChg chg="add del">
          <ac:chgData name="" userId="a8044c4efdf2566a" providerId="LiveId" clId="{49CE0CBF-081D-43C8-99DE-AEF430B3A3CB}" dt="2021-01-19T16:49:40.745" v="597" actId="478"/>
          <ac:inkMkLst>
            <pc:docMk/>
            <pc:sldMk cId="3550945187" sldId="307"/>
            <ac:inkMk id="8" creationId="{98297999-4CFD-4F05-8948-5009714A1E9F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442563143" sldId="308"/>
        </pc:sldMkLst>
        <pc:spChg chg="mod">
          <ac:chgData name="" userId="a8044c4efdf2566a" providerId="LiveId" clId="{49CE0CBF-081D-43C8-99DE-AEF430B3A3CB}" dt="2021-01-18T20:55:13.137" v="98" actId="20577"/>
          <ac:spMkLst>
            <pc:docMk/>
            <pc:sldMk cId="442563143" sldId="308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0:54:58.229" v="94" actId="255"/>
          <ac:spMkLst>
            <pc:docMk/>
            <pc:sldMk cId="442563143" sldId="308"/>
            <ac:spMk id="18" creationId="{B09A7025-D47E-4E40-ABDD-8950084E8911}"/>
          </ac:spMkLst>
        </pc:spChg>
        <pc:picChg chg="add del mod">
          <ac:chgData name="" userId="a8044c4efdf2566a" providerId="LiveId" clId="{49CE0CBF-081D-43C8-99DE-AEF430B3A3CB}" dt="2021-01-19T18:34:30.541" v="641" actId="478"/>
          <ac:picMkLst>
            <pc:docMk/>
            <pc:sldMk cId="442563143" sldId="308"/>
            <ac:picMk id="3" creationId="{1EE0D5F9-05E7-4608-95AB-9DB92ABA434C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442563143" sldId="308"/>
            <ac:picMk id="3" creationId="{42722B76-BCC3-42D4-A930-ACE9101EF157}"/>
          </ac:picMkLst>
        </pc:picChg>
        <pc:picChg chg="add del mod">
          <ac:chgData name="" userId="a8044c4efdf2566a" providerId="LiveId" clId="{49CE0CBF-081D-43C8-99DE-AEF430B3A3CB}" dt="2021-01-19T15:42:28.687" v="543"/>
          <ac:picMkLst>
            <pc:docMk/>
            <pc:sldMk cId="442563143" sldId="308"/>
            <ac:picMk id="3" creationId="{EDE85416-47CD-4009-A5AE-E6181F115117}"/>
          </ac:picMkLst>
        </pc:picChg>
        <pc:picChg chg="add del mod">
          <ac:chgData name="" userId="a8044c4efdf2566a" providerId="LiveId" clId="{49CE0CBF-081D-43C8-99DE-AEF430B3A3CB}" dt="2021-01-19T16:49:46.034" v="599" actId="478"/>
          <ac:picMkLst>
            <pc:docMk/>
            <pc:sldMk cId="442563143" sldId="308"/>
            <ac:picMk id="6" creationId="{5F86AC67-ED3B-4ADC-BDBC-4ABB6070BFFE}"/>
          </ac:picMkLst>
        </pc:picChg>
        <pc:picChg chg="mod">
          <ac:chgData name="" userId="a8044c4efdf2566a" providerId="LiveId" clId="{49CE0CBF-081D-43C8-99DE-AEF430B3A3CB}" dt="2021-01-18T20:55:04.669" v="96" actId="1076"/>
          <ac:picMkLst>
            <pc:docMk/>
            <pc:sldMk cId="442563143" sldId="308"/>
            <ac:picMk id="14" creationId="{0881CF2E-FB33-4748-9DAE-3AADD66994A6}"/>
          </ac:picMkLst>
        </pc:picChg>
        <pc:inkChg chg="add del">
          <ac:chgData name="" userId="a8044c4efdf2566a" providerId="LiveId" clId="{49CE0CBF-081D-43C8-99DE-AEF430B3A3CB}" dt="2021-01-19T15:42:28.687" v="543"/>
          <ac:inkMkLst>
            <pc:docMk/>
            <pc:sldMk cId="442563143" sldId="308"/>
            <ac:inkMk id="2" creationId="{000B5FE3-8879-471C-A480-A7A0714FF847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442563143" sldId="308"/>
            <ac:inkMk id="2" creationId="{DAC6DF2F-A553-4637-84DD-1782AC0379A8}"/>
          </ac:inkMkLst>
        </pc:inkChg>
        <pc:inkChg chg="add del">
          <ac:chgData name="" userId="a8044c4efdf2566a" providerId="LiveId" clId="{49CE0CBF-081D-43C8-99DE-AEF430B3A3CB}" dt="2021-01-19T18:34:28.431" v="640" actId="478"/>
          <ac:inkMkLst>
            <pc:docMk/>
            <pc:sldMk cId="442563143" sldId="308"/>
            <ac:inkMk id="2" creationId="{DBF98B03-6BF5-4F12-976C-E86D35F2C24A}"/>
          </ac:inkMkLst>
        </pc:inkChg>
        <pc:inkChg chg="add del">
          <ac:chgData name="" userId="a8044c4efdf2566a" providerId="LiveId" clId="{49CE0CBF-081D-43C8-99DE-AEF430B3A3CB}" dt="2021-01-19T16:49:44.744" v="598" actId="478"/>
          <ac:inkMkLst>
            <pc:docMk/>
            <pc:sldMk cId="442563143" sldId="308"/>
            <ac:inkMk id="5" creationId="{F8278792-25CA-4B12-805F-7A91AD244FB5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333441615" sldId="309"/>
        </pc:sldMkLst>
        <pc:spChg chg="mod">
          <ac:chgData name="" userId="a8044c4efdf2566a" providerId="LiveId" clId="{49CE0CBF-081D-43C8-99DE-AEF430B3A3CB}" dt="2021-01-18T20:55:22.263" v="100" actId="20577"/>
          <ac:spMkLst>
            <pc:docMk/>
            <pc:sldMk cId="333441615" sldId="309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0:55:33.832" v="103" actId="255"/>
          <ac:spMkLst>
            <pc:docMk/>
            <pc:sldMk cId="333441615" sldId="309"/>
            <ac:spMk id="18" creationId="{B09A7025-D47E-4E40-ABDD-8950084E8911}"/>
          </ac:spMkLst>
        </pc:spChg>
        <pc:picChg chg="add del mod">
          <ac:chgData name="" userId="a8044c4efdf2566a" providerId="LiveId" clId="{49CE0CBF-081D-43C8-99DE-AEF430B3A3CB}" dt="2021-01-19T15:42:28.687" v="543"/>
          <ac:picMkLst>
            <pc:docMk/>
            <pc:sldMk cId="333441615" sldId="309"/>
            <ac:picMk id="3" creationId="{91BD7286-8B7A-44FD-BA74-61FCB7C8060A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333441615" sldId="309"/>
            <ac:picMk id="3" creationId="{A1595A88-7481-4038-9950-632BB852CE6E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333441615" sldId="309"/>
            <ac:picMk id="5" creationId="{C909E19F-5EF1-4090-B0FA-8C9605C11A39}"/>
          </ac:picMkLst>
        </pc:picChg>
        <pc:picChg chg="add del mod">
          <ac:chgData name="" userId="a8044c4efdf2566a" providerId="LiveId" clId="{49CE0CBF-081D-43C8-99DE-AEF430B3A3CB}" dt="2021-01-19T16:49:49.130" v="600" actId="478"/>
          <ac:picMkLst>
            <pc:docMk/>
            <pc:sldMk cId="333441615" sldId="309"/>
            <ac:picMk id="6" creationId="{58C28C54-10B1-49D1-ADBE-F6FE29B3AAAD}"/>
          </ac:picMkLst>
        </pc:picChg>
        <pc:inkChg chg="add">
          <ac:chgData name="" userId="a8044c4efdf2566a" providerId="LiveId" clId="{49CE0CBF-081D-43C8-99DE-AEF430B3A3CB}" dt="2021-01-19T19:43:10.853" v="670"/>
          <ac:inkMkLst>
            <pc:docMk/>
            <pc:sldMk cId="333441615" sldId="309"/>
            <ac:inkMk id="2" creationId="{73486C5F-065D-44D5-9860-D5C8DE48DAC9}"/>
          </ac:inkMkLst>
        </pc:inkChg>
        <pc:inkChg chg="add del">
          <ac:chgData name="" userId="a8044c4efdf2566a" providerId="LiveId" clId="{49CE0CBF-081D-43C8-99DE-AEF430B3A3CB}" dt="2021-01-19T18:34:35.892" v="642" actId="478"/>
          <ac:inkMkLst>
            <pc:docMk/>
            <pc:sldMk cId="333441615" sldId="309"/>
            <ac:inkMk id="2" creationId="{9510C699-8250-44A3-8291-ED3FF7D34CB9}"/>
          </ac:inkMkLst>
        </pc:inkChg>
        <pc:inkChg chg="add del">
          <ac:chgData name="" userId="a8044c4efdf2566a" providerId="LiveId" clId="{49CE0CBF-081D-43C8-99DE-AEF430B3A3CB}" dt="2021-01-19T15:42:28.687" v="543"/>
          <ac:inkMkLst>
            <pc:docMk/>
            <pc:sldMk cId="333441615" sldId="309"/>
            <ac:inkMk id="2" creationId="{E6A563EB-FF0E-4306-9869-DB725A244ADC}"/>
          </ac:inkMkLst>
        </pc:inkChg>
        <pc:inkChg chg="add del">
          <ac:chgData name="" userId="a8044c4efdf2566a" providerId="LiveId" clId="{49CE0CBF-081D-43C8-99DE-AEF430B3A3CB}" dt="2021-01-19T16:49:53.569" v="601" actId="478"/>
          <ac:inkMkLst>
            <pc:docMk/>
            <pc:sldMk cId="333441615" sldId="309"/>
            <ac:inkMk id="5" creationId="{C6157F95-0DB4-49E9-B581-686CBABF10E3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3058978508" sldId="311"/>
        </pc:sldMkLst>
        <pc:spChg chg="mod">
          <ac:chgData name="" userId="a8044c4efdf2566a" providerId="LiveId" clId="{49CE0CBF-081D-43C8-99DE-AEF430B3A3CB}" dt="2021-01-18T20:56:09.365" v="112" actId="20577"/>
          <ac:spMkLst>
            <pc:docMk/>
            <pc:sldMk cId="3058978508" sldId="311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0:57:36.663" v="125" actId="207"/>
          <ac:spMkLst>
            <pc:docMk/>
            <pc:sldMk cId="3058978508" sldId="311"/>
            <ac:spMk id="13" creationId="{F19F8ED6-E617-4DDA-B7F6-EA11F1723A0B}"/>
          </ac:spMkLst>
        </pc:spChg>
        <pc:spChg chg="mod">
          <ac:chgData name="" userId="a8044c4efdf2566a" providerId="LiveId" clId="{49CE0CBF-081D-43C8-99DE-AEF430B3A3CB}" dt="2021-01-18T20:56:19.265" v="115" actId="207"/>
          <ac:spMkLst>
            <pc:docMk/>
            <pc:sldMk cId="3058978508" sldId="311"/>
            <ac:spMk id="18" creationId="{B09A7025-D47E-4E40-ABDD-8950084E8911}"/>
          </ac:spMkLst>
        </pc:spChg>
        <pc:picChg chg="add del mod">
          <ac:chgData name="" userId="a8044c4efdf2566a" providerId="LiveId" clId="{49CE0CBF-081D-43C8-99DE-AEF430B3A3CB}" dt="2021-01-19T16:51:00.049" v="622" actId="478"/>
          <ac:picMkLst>
            <pc:docMk/>
            <pc:sldMk cId="3058978508" sldId="311"/>
            <ac:picMk id="2" creationId="{05B23116-52FE-4C53-9AFF-C274BF162CE4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3058978508" sldId="311"/>
            <ac:picMk id="2" creationId="{09D004F1-C084-4F58-AB2F-80CCF8B3A94E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3058978508" sldId="311"/>
            <ac:picMk id="3" creationId="{D62D8D28-F0D9-4332-8B98-788D999CE1CC}"/>
          </ac:picMkLst>
        </pc:pic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3396640134" sldId="312"/>
        </pc:sldMkLst>
        <pc:spChg chg="mod">
          <ac:chgData name="" userId="a8044c4efdf2566a" providerId="LiveId" clId="{49CE0CBF-081D-43C8-99DE-AEF430B3A3CB}" dt="2021-01-18T20:58:53.339" v="140" actId="20577"/>
          <ac:spMkLst>
            <pc:docMk/>
            <pc:sldMk cId="3396640134" sldId="312"/>
            <ac:spMk id="4" creationId="{6E0DCB15-13AD-4BE1-A7D3-5D96B79C870C}"/>
          </ac:spMkLst>
        </pc:spChg>
        <pc:spChg chg="add mod">
          <ac:chgData name="" userId="a8044c4efdf2566a" providerId="LiveId" clId="{49CE0CBF-081D-43C8-99DE-AEF430B3A3CB}" dt="2021-01-18T20:58:09.435" v="130" actId="1076"/>
          <ac:spMkLst>
            <pc:docMk/>
            <pc:sldMk cId="3396640134" sldId="312"/>
            <ac:spMk id="13" creationId="{A5E85171-B355-4B5D-A9B5-3DC2F235A27D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3396640134" sldId="312"/>
            <ac:picMk id="3" creationId="{8E5E6C06-BC1A-4184-9876-9E1FFC1AB66A}"/>
          </ac:picMkLst>
        </pc:picChg>
        <pc:picChg chg="add del mod">
          <ac:chgData name="" userId="a8044c4efdf2566a" providerId="LiveId" clId="{49CE0CBF-081D-43C8-99DE-AEF430B3A3CB}" dt="2021-01-19T16:49:56.199" v="602" actId="478"/>
          <ac:picMkLst>
            <pc:docMk/>
            <pc:sldMk cId="3396640134" sldId="312"/>
            <ac:picMk id="3" creationId="{F12AE2D1-63E2-42E8-AEE3-033F500D0F3F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3396640134" sldId="312"/>
            <ac:picMk id="6" creationId="{085B7576-DEBA-4997-9470-C2B73A06D5CD}"/>
          </ac:picMkLst>
        </pc:picChg>
        <pc:picChg chg="mod">
          <ac:chgData name="" userId="a8044c4efdf2566a" providerId="LiveId" clId="{49CE0CBF-081D-43C8-99DE-AEF430B3A3CB}" dt="2021-01-18T20:58:21.885" v="133" actId="1076"/>
          <ac:picMkLst>
            <pc:docMk/>
            <pc:sldMk cId="3396640134" sldId="312"/>
            <ac:picMk id="14" creationId="{B2E3A9A3-A038-4030-93F0-CCF34F503AE4}"/>
          </ac:picMkLst>
        </pc:picChg>
        <pc:inkChg chg="add">
          <ac:chgData name="" userId="a8044c4efdf2566a" providerId="LiveId" clId="{49CE0CBF-081D-43C8-99DE-AEF430B3A3CB}" dt="2021-01-19T19:43:10.853" v="670"/>
          <ac:inkMkLst>
            <pc:docMk/>
            <pc:sldMk cId="3396640134" sldId="312"/>
            <ac:inkMk id="2" creationId="{0A0FEC27-E3B5-4FCF-976A-A6FDF9CDB60B}"/>
          </ac:inkMkLst>
        </pc:inkChg>
        <pc:inkChg chg="add del">
          <ac:chgData name="" userId="a8044c4efdf2566a" providerId="LiveId" clId="{49CE0CBF-081D-43C8-99DE-AEF430B3A3CB}" dt="2021-01-19T16:49:57.928" v="603" actId="478"/>
          <ac:inkMkLst>
            <pc:docMk/>
            <pc:sldMk cId="3396640134" sldId="312"/>
            <ac:inkMk id="2" creationId="{802958A4-8040-4B43-8898-14FD68662BFC}"/>
          </ac:inkMkLst>
        </pc:inkChg>
        <pc:inkChg chg="add del">
          <ac:chgData name="" userId="a8044c4efdf2566a" providerId="LiveId" clId="{49CE0CBF-081D-43C8-99DE-AEF430B3A3CB}" dt="2021-01-19T18:34:47.942" v="644" actId="478"/>
          <ac:inkMkLst>
            <pc:docMk/>
            <pc:sldMk cId="3396640134" sldId="312"/>
            <ac:inkMk id="5" creationId="{4F02962A-EFEF-4168-A34D-60AFE0E4677A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1827235753" sldId="313"/>
        </pc:sldMkLst>
        <pc:spChg chg="mod">
          <ac:chgData name="" userId="a8044c4efdf2566a" providerId="LiveId" clId="{49CE0CBF-081D-43C8-99DE-AEF430B3A3CB}" dt="2021-01-18T20:59:00.851" v="142" actId="20577"/>
          <ac:spMkLst>
            <pc:docMk/>
            <pc:sldMk cId="1827235753" sldId="313"/>
            <ac:spMk id="4" creationId="{6E0DCB15-13AD-4BE1-A7D3-5D96B79C870C}"/>
          </ac:spMkLst>
        </pc:spChg>
        <pc:spChg chg="add mod">
          <ac:chgData name="" userId="a8044c4efdf2566a" providerId="LiveId" clId="{49CE0CBF-081D-43C8-99DE-AEF430B3A3CB}" dt="2021-01-18T20:58:38.688" v="138" actId="1076"/>
          <ac:spMkLst>
            <pc:docMk/>
            <pc:sldMk cId="1827235753" sldId="313"/>
            <ac:spMk id="14" creationId="{95249646-A912-4CCD-8842-F5DA85DB3833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1827235753" sldId="313"/>
            <ac:picMk id="3" creationId="{D69D0B11-BEF8-4E47-AB38-367F0CD3C71A}"/>
          </ac:picMkLst>
        </pc:picChg>
        <pc:picChg chg="add del mod">
          <ac:chgData name="" userId="a8044c4efdf2566a" providerId="LiveId" clId="{49CE0CBF-081D-43C8-99DE-AEF430B3A3CB}" dt="2021-01-19T16:50:03.146" v="605" actId="478"/>
          <ac:picMkLst>
            <pc:docMk/>
            <pc:sldMk cId="1827235753" sldId="313"/>
            <ac:picMk id="3" creationId="{D97ECE54-FC80-4DE4-A51D-DE117A22D709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1827235753" sldId="313"/>
            <ac:picMk id="6" creationId="{38A168B1-AACB-4C62-9B88-4D4FDCDAC5DC}"/>
          </ac:picMkLst>
        </pc:picChg>
        <pc:picChg chg="mod">
          <ac:chgData name="" userId="a8044c4efdf2566a" providerId="LiveId" clId="{49CE0CBF-081D-43C8-99DE-AEF430B3A3CB}" dt="2021-01-18T20:58:31.729" v="136" actId="1076"/>
          <ac:picMkLst>
            <pc:docMk/>
            <pc:sldMk cId="1827235753" sldId="313"/>
            <ac:picMk id="13" creationId="{B4C9423B-7294-4D5F-B66E-520B26128875}"/>
          </ac:picMkLst>
        </pc:picChg>
        <pc:inkChg chg="add">
          <ac:chgData name="" userId="a8044c4efdf2566a" providerId="LiveId" clId="{49CE0CBF-081D-43C8-99DE-AEF430B3A3CB}" dt="2021-01-19T19:43:10.853" v="670"/>
          <ac:inkMkLst>
            <pc:docMk/>
            <pc:sldMk cId="1827235753" sldId="313"/>
            <ac:inkMk id="2" creationId="{98AFA5A3-FA43-4F6E-A1CD-9B9C281C8FFE}"/>
          </ac:inkMkLst>
        </pc:inkChg>
        <pc:inkChg chg="add del">
          <ac:chgData name="" userId="a8044c4efdf2566a" providerId="LiveId" clId="{49CE0CBF-081D-43C8-99DE-AEF430B3A3CB}" dt="2021-01-19T16:50:01.334" v="604" actId="478"/>
          <ac:inkMkLst>
            <pc:docMk/>
            <pc:sldMk cId="1827235753" sldId="313"/>
            <ac:inkMk id="2" creationId="{E09ABE2D-507D-45A4-93B1-36DB32DAFAC2}"/>
          </ac:inkMkLst>
        </pc:inkChg>
        <pc:inkChg chg="add del">
          <ac:chgData name="" userId="a8044c4efdf2566a" providerId="LiveId" clId="{49CE0CBF-081D-43C8-99DE-AEF430B3A3CB}" dt="2021-01-19T18:34:53.468" v="645" actId="478"/>
          <ac:inkMkLst>
            <pc:docMk/>
            <pc:sldMk cId="1827235753" sldId="313"/>
            <ac:inkMk id="5" creationId="{51356199-7594-4BD1-B556-9B556C29E658}"/>
          </ac:inkMkLst>
        </pc:inkChg>
      </pc:sldChg>
      <pc:sldChg chg="addSp delSp modSp modTransition delAnim">
        <pc:chgData name="" userId="a8044c4efdf2566a" providerId="LiveId" clId="{49CE0CBF-081D-43C8-99DE-AEF430B3A3CB}" dt="2021-01-19T19:43:10.853" v="670"/>
        <pc:sldMkLst>
          <pc:docMk/>
          <pc:sldMk cId="2953227861" sldId="314"/>
        </pc:sldMkLst>
        <pc:spChg chg="mod">
          <ac:chgData name="" userId="a8044c4efdf2566a" providerId="LiveId" clId="{49CE0CBF-081D-43C8-99DE-AEF430B3A3CB}" dt="2021-01-18T20:59:07.207" v="144" actId="20577"/>
          <ac:spMkLst>
            <pc:docMk/>
            <pc:sldMk cId="2953227861" sldId="314"/>
            <ac:spMk id="4" creationId="{6E0DCB15-13AD-4BE1-A7D3-5D96B79C870C}"/>
          </ac:spMkLst>
        </pc:spChg>
        <pc:spChg chg="add mod">
          <ac:chgData name="" userId="a8044c4efdf2566a" providerId="LiveId" clId="{49CE0CBF-081D-43C8-99DE-AEF430B3A3CB}" dt="2021-01-18T21:00:44.643" v="163" actId="1076"/>
          <ac:spMkLst>
            <pc:docMk/>
            <pc:sldMk cId="2953227861" sldId="314"/>
            <ac:spMk id="13" creationId="{640B8ABB-5791-483A-9F00-6513F63731B2}"/>
          </ac:spMkLst>
        </pc:spChg>
        <pc:spChg chg="mod">
          <ac:chgData name="" userId="a8044c4efdf2566a" providerId="LiveId" clId="{49CE0CBF-081D-43C8-99DE-AEF430B3A3CB}" dt="2021-01-18T21:00:29.689" v="160" actId="1076"/>
          <ac:spMkLst>
            <pc:docMk/>
            <pc:sldMk cId="2953227861" sldId="314"/>
            <ac:spMk id="15" creationId="{CEDD36AF-600D-4A49-A0E3-877B09B8D3E8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2953227861" sldId="314"/>
            <ac:picMk id="3" creationId="{AFA3D569-990D-40A8-982E-DA8879EF11BF}"/>
          </ac:picMkLst>
        </pc:picChg>
        <pc:picChg chg="add del mod">
          <ac:chgData name="" userId="a8044c4efdf2566a" providerId="LiveId" clId="{49CE0CBF-081D-43C8-99DE-AEF430B3A3CB}" dt="2021-01-19T16:50:08.599" v="607" actId="478"/>
          <ac:picMkLst>
            <pc:docMk/>
            <pc:sldMk cId="2953227861" sldId="314"/>
            <ac:picMk id="3" creationId="{B3561A34-C280-4664-9E49-47B2617BEC42}"/>
          </ac:picMkLst>
        </pc:picChg>
        <pc:picChg chg="add del mod">
          <ac:chgData name="" userId="a8044c4efdf2566a" providerId="LiveId" clId="{49CE0CBF-081D-43C8-99DE-AEF430B3A3CB}" dt="2021-01-19T18:34:58.301" v="647" actId="478"/>
          <ac:picMkLst>
            <pc:docMk/>
            <pc:sldMk cId="2953227861" sldId="314"/>
            <ac:picMk id="6" creationId="{D0C98BDD-D037-4F1D-9D86-9CB2AAF54062}"/>
          </ac:picMkLst>
        </pc:picChg>
        <pc:picChg chg="mod">
          <ac:chgData name="" userId="a8044c4efdf2566a" providerId="LiveId" clId="{49CE0CBF-081D-43C8-99DE-AEF430B3A3CB}" dt="2021-01-18T21:00:31.352" v="161" actId="1076"/>
          <ac:picMkLst>
            <pc:docMk/>
            <pc:sldMk cId="2953227861" sldId="314"/>
            <ac:picMk id="14" creationId="{3C9D57CA-07CE-41F1-80FD-2FE057D0303C}"/>
          </ac:picMkLst>
        </pc:picChg>
        <pc:inkChg chg="add">
          <ac:chgData name="" userId="a8044c4efdf2566a" providerId="LiveId" clId="{49CE0CBF-081D-43C8-99DE-AEF430B3A3CB}" dt="2021-01-19T19:43:10.853" v="670"/>
          <ac:inkMkLst>
            <pc:docMk/>
            <pc:sldMk cId="2953227861" sldId="314"/>
            <ac:inkMk id="2" creationId="{3E37465A-1DAC-4F94-A436-24B064A8C767}"/>
          </ac:inkMkLst>
        </pc:inkChg>
        <pc:inkChg chg="add del">
          <ac:chgData name="" userId="a8044c4efdf2566a" providerId="LiveId" clId="{49CE0CBF-081D-43C8-99DE-AEF430B3A3CB}" dt="2021-01-19T16:50:06.784" v="606" actId="478"/>
          <ac:inkMkLst>
            <pc:docMk/>
            <pc:sldMk cId="2953227861" sldId="314"/>
            <ac:inkMk id="2" creationId="{F5D22A32-9229-4EA3-8A54-0ABFB6751990}"/>
          </ac:inkMkLst>
        </pc:inkChg>
        <pc:inkChg chg="add del">
          <ac:chgData name="" userId="a8044c4efdf2566a" providerId="LiveId" clId="{49CE0CBF-081D-43C8-99DE-AEF430B3A3CB}" dt="2021-01-19T18:34:56.706" v="646" actId="478"/>
          <ac:inkMkLst>
            <pc:docMk/>
            <pc:sldMk cId="2953227861" sldId="314"/>
            <ac:inkMk id="5" creationId="{DA02EF7D-6F3F-4CCD-BA4C-C68A844DD3B2}"/>
          </ac:inkMkLst>
        </pc:inkChg>
      </pc:sldChg>
      <pc:sldChg chg="addSp delSp modSp modTransition delAnim">
        <pc:chgData name="" userId="a8044c4efdf2566a" providerId="LiveId" clId="{49CE0CBF-081D-43C8-99DE-AEF430B3A3CB}" dt="2021-01-19T19:43:10.853" v="670"/>
        <pc:sldMkLst>
          <pc:docMk/>
          <pc:sldMk cId="1730730930" sldId="315"/>
        </pc:sldMkLst>
        <pc:spChg chg="add del mod">
          <ac:chgData name="" userId="a8044c4efdf2566a" providerId="LiveId" clId="{49CE0CBF-081D-43C8-99DE-AEF430B3A3CB}" dt="2021-01-19T16:50:14.813" v="610" actId="478"/>
          <ac:spMkLst>
            <pc:docMk/>
            <pc:sldMk cId="1730730930" sldId="315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1:01:28.494" v="173" actId="113"/>
          <ac:spMkLst>
            <pc:docMk/>
            <pc:sldMk cId="1730730930" sldId="315"/>
            <ac:spMk id="13" creationId="{8C11E1D1-3DD2-4816-83DA-0898CE4DF2E9}"/>
          </ac:spMkLst>
        </pc:spChg>
        <pc:spChg chg="add mod">
          <ac:chgData name="" userId="a8044c4efdf2566a" providerId="LiveId" clId="{49CE0CBF-081D-43C8-99DE-AEF430B3A3CB}" dt="2021-01-18T21:00:50.306" v="165" actId="1076"/>
          <ac:spMkLst>
            <pc:docMk/>
            <pc:sldMk cId="1730730930" sldId="315"/>
            <ac:spMk id="14" creationId="{994C6559-F7AE-45B5-8351-82F4FBEC46AF}"/>
          </ac:spMkLst>
        </pc:spChg>
        <pc:picChg chg="add del mod">
          <ac:chgData name="" userId="a8044c4efdf2566a" providerId="LiveId" clId="{49CE0CBF-081D-43C8-99DE-AEF430B3A3CB}" dt="2021-01-19T16:50:17.063" v="611" actId="478"/>
          <ac:picMkLst>
            <pc:docMk/>
            <pc:sldMk cId="1730730930" sldId="315"/>
            <ac:picMk id="3" creationId="{1FC21FA7-6FF3-4471-A565-A35D751F164F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1730730930" sldId="315"/>
            <ac:picMk id="3" creationId="{F163B7C2-1DAD-4D69-ADB5-F113B0B0E1D6}"/>
          </ac:picMkLst>
        </pc:picChg>
        <pc:picChg chg="add del mod">
          <ac:chgData name="" userId="a8044c4efdf2566a" providerId="LiveId" clId="{49CE0CBF-081D-43C8-99DE-AEF430B3A3CB}" dt="2021-01-19T18:35:04.752" v="649" actId="478"/>
          <ac:picMkLst>
            <pc:docMk/>
            <pc:sldMk cId="1730730930" sldId="315"/>
            <ac:picMk id="6" creationId="{1ACD4396-0337-4171-B143-2EE59CB5F0E4}"/>
          </ac:picMkLst>
        </pc:picChg>
        <pc:picChg chg="mod">
          <ac:chgData name="" userId="a8044c4efdf2566a" providerId="LiveId" clId="{49CE0CBF-081D-43C8-99DE-AEF430B3A3CB}" dt="2021-01-18T21:00:52.236" v="166" actId="1076"/>
          <ac:picMkLst>
            <pc:docMk/>
            <pc:sldMk cId="1730730930" sldId="315"/>
            <ac:picMk id="16" creationId="{2C8828DC-BE41-4192-B96D-44524681C512}"/>
          </ac:picMkLst>
        </pc:picChg>
        <pc:inkChg chg="add del">
          <ac:chgData name="" userId="a8044c4efdf2566a" providerId="LiveId" clId="{49CE0CBF-081D-43C8-99DE-AEF430B3A3CB}" dt="2021-01-19T16:50:11.274" v="608" actId="478"/>
          <ac:inkMkLst>
            <pc:docMk/>
            <pc:sldMk cId="1730730930" sldId="315"/>
            <ac:inkMk id="2" creationId="{738D63B7-E1A5-4CC7-8FEB-F044E0DC3A30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1730730930" sldId="315"/>
            <ac:inkMk id="2" creationId="{7AA4C8D4-917E-4667-A0F1-D86C0525CD5B}"/>
          </ac:inkMkLst>
        </pc:inkChg>
        <pc:inkChg chg="add del">
          <ac:chgData name="" userId="a8044c4efdf2566a" providerId="LiveId" clId="{49CE0CBF-081D-43C8-99DE-AEF430B3A3CB}" dt="2021-01-19T18:35:02.395" v="648" actId="478"/>
          <ac:inkMkLst>
            <pc:docMk/>
            <pc:sldMk cId="1730730930" sldId="315"/>
            <ac:inkMk id="5" creationId="{5C243E7D-3951-4BF2-8C0F-C36B9CEAD04B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4186449161" sldId="316"/>
        </pc:sldMkLst>
        <pc:spChg chg="mod">
          <ac:chgData name="" userId="a8044c4efdf2566a" providerId="LiveId" clId="{49CE0CBF-081D-43C8-99DE-AEF430B3A3CB}" dt="2021-01-18T21:03:41.250" v="200" actId="20577"/>
          <ac:spMkLst>
            <pc:docMk/>
            <pc:sldMk cId="4186449161" sldId="316"/>
            <ac:spMk id="4" creationId="{6E0DCB15-13AD-4BE1-A7D3-5D96B79C870C}"/>
          </ac:spMkLst>
        </pc:spChg>
        <pc:spChg chg="add">
          <ac:chgData name="" userId="a8044c4efdf2566a" providerId="LiveId" clId="{49CE0CBF-081D-43C8-99DE-AEF430B3A3CB}" dt="2021-01-18T21:02:01.129" v="177"/>
          <ac:spMkLst>
            <pc:docMk/>
            <pc:sldMk cId="4186449161" sldId="316"/>
            <ac:spMk id="13" creationId="{A68C473E-D522-4EE6-AF42-B06718E8A6AD}"/>
          </ac:spMkLst>
        </pc:spChg>
        <pc:picChg chg="add del mod">
          <ac:chgData name="" userId="a8044c4efdf2566a" providerId="LiveId" clId="{49CE0CBF-081D-43C8-99DE-AEF430B3A3CB}" dt="2021-01-19T16:50:23.822" v="613" actId="478"/>
          <ac:picMkLst>
            <pc:docMk/>
            <pc:sldMk cId="4186449161" sldId="316"/>
            <ac:picMk id="3" creationId="{5919E92E-0110-4D00-ADBF-EEAFA37E6897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4186449161" sldId="316"/>
            <ac:picMk id="3" creationId="{B2C57A88-AE34-4874-81D5-111DC09CF82B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4186449161" sldId="316"/>
            <ac:picMk id="6" creationId="{7D65DC06-230C-4231-8368-ED52AA0A25FF}"/>
          </ac:picMkLst>
        </pc:picChg>
        <pc:picChg chg="mod">
          <ac:chgData name="" userId="a8044c4efdf2566a" providerId="LiveId" clId="{49CE0CBF-081D-43C8-99DE-AEF430B3A3CB}" dt="2021-01-18T21:01:47.034" v="175" actId="1076"/>
          <ac:picMkLst>
            <pc:docMk/>
            <pc:sldMk cId="4186449161" sldId="316"/>
            <ac:picMk id="14" creationId="{B51A2948-F859-45AF-9337-40534106A1C9}"/>
          </ac:picMkLst>
        </pc:picChg>
        <pc:inkChg chg="add">
          <ac:chgData name="" userId="a8044c4efdf2566a" providerId="LiveId" clId="{49CE0CBF-081D-43C8-99DE-AEF430B3A3CB}" dt="2021-01-19T19:43:10.853" v="670"/>
          <ac:inkMkLst>
            <pc:docMk/>
            <pc:sldMk cId="4186449161" sldId="316"/>
            <ac:inkMk id="2" creationId="{2F459D8C-6C2D-430B-889B-E41881BB6E7A}"/>
          </ac:inkMkLst>
        </pc:inkChg>
        <pc:inkChg chg="add del">
          <ac:chgData name="" userId="a8044c4efdf2566a" providerId="LiveId" clId="{49CE0CBF-081D-43C8-99DE-AEF430B3A3CB}" dt="2021-01-19T16:50:21.874" v="612" actId="478"/>
          <ac:inkMkLst>
            <pc:docMk/>
            <pc:sldMk cId="4186449161" sldId="316"/>
            <ac:inkMk id="2" creationId="{4424CC2A-3012-4C9B-9D5C-FC8A2C6D9F8E}"/>
          </ac:inkMkLst>
        </pc:inkChg>
        <pc:inkChg chg="add del">
          <ac:chgData name="" userId="a8044c4efdf2566a" providerId="LiveId" clId="{49CE0CBF-081D-43C8-99DE-AEF430B3A3CB}" dt="2021-01-19T18:35:11.896" v="650" actId="478"/>
          <ac:inkMkLst>
            <pc:docMk/>
            <pc:sldMk cId="4186449161" sldId="316"/>
            <ac:inkMk id="5" creationId="{50B66CF3-8C18-4629-8DD0-FA1AA99B5E3D}"/>
          </ac:inkMkLst>
        </pc:inkChg>
        <pc:cxnChg chg="mod">
          <ac:chgData name="" userId="a8044c4efdf2566a" providerId="LiveId" clId="{49CE0CBF-081D-43C8-99DE-AEF430B3A3CB}" dt="2021-01-18T21:01:54.035" v="176" actId="1076"/>
          <ac:cxnSpMkLst>
            <pc:docMk/>
            <pc:sldMk cId="4186449161" sldId="316"/>
            <ac:cxnSpMk id="11" creationId="{412BC109-5502-4B62-8B02-CF61CE653C2E}"/>
          </ac:cxnSpMkLst>
        </pc:cxn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4174573878" sldId="317"/>
        </pc:sldMkLst>
        <pc:spChg chg="mod">
          <ac:chgData name="" userId="a8044c4efdf2566a" providerId="LiveId" clId="{49CE0CBF-081D-43C8-99DE-AEF430B3A3CB}" dt="2021-01-18T21:03:44.878" v="202" actId="20577"/>
          <ac:spMkLst>
            <pc:docMk/>
            <pc:sldMk cId="4174573878" sldId="317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1:02:27.708" v="184" actId="1076"/>
          <ac:spMkLst>
            <pc:docMk/>
            <pc:sldMk cId="4174573878" sldId="317"/>
            <ac:spMk id="15" creationId="{E689C5FF-9C9C-44CA-8A2D-6123F08620D0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4174573878" sldId="317"/>
            <ac:picMk id="3" creationId="{77E47BE1-103A-4F4D-8B07-C97E6912CBF3}"/>
          </ac:picMkLst>
        </pc:picChg>
        <pc:picChg chg="add del mod">
          <ac:chgData name="" userId="a8044c4efdf2566a" providerId="LiveId" clId="{49CE0CBF-081D-43C8-99DE-AEF430B3A3CB}" dt="2021-01-19T16:50:29.606" v="615" actId="478"/>
          <ac:picMkLst>
            <pc:docMk/>
            <pc:sldMk cId="4174573878" sldId="317"/>
            <ac:picMk id="3" creationId="{F0AAABBB-C1D0-41F0-A174-AD7EAEF9A8AC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4174573878" sldId="317"/>
            <ac:picMk id="6" creationId="{E60A6BB6-7F2D-431D-88E4-8E054C33D64E}"/>
          </ac:picMkLst>
        </pc:picChg>
        <pc:picChg chg="mod">
          <ac:chgData name="" userId="a8044c4efdf2566a" providerId="LiveId" clId="{49CE0CBF-081D-43C8-99DE-AEF430B3A3CB}" dt="2021-01-18T21:02:29.511" v="185" actId="1076"/>
          <ac:picMkLst>
            <pc:docMk/>
            <pc:sldMk cId="4174573878" sldId="317"/>
            <ac:picMk id="13" creationId="{2E22678A-7181-4584-A876-9F9FCEC30CA2}"/>
          </ac:picMkLst>
        </pc:picChg>
        <pc:inkChg chg="add">
          <ac:chgData name="" userId="a8044c4efdf2566a" providerId="LiveId" clId="{49CE0CBF-081D-43C8-99DE-AEF430B3A3CB}" dt="2021-01-19T19:43:10.853" v="670"/>
          <ac:inkMkLst>
            <pc:docMk/>
            <pc:sldMk cId="4174573878" sldId="317"/>
            <ac:inkMk id="2" creationId="{269C337A-328B-4B34-BE17-5AA6CA627262}"/>
          </ac:inkMkLst>
        </pc:inkChg>
        <pc:inkChg chg="add del">
          <ac:chgData name="" userId="a8044c4efdf2566a" providerId="LiveId" clId="{49CE0CBF-081D-43C8-99DE-AEF430B3A3CB}" dt="2021-01-19T16:50:28.252" v="614" actId="478"/>
          <ac:inkMkLst>
            <pc:docMk/>
            <pc:sldMk cId="4174573878" sldId="317"/>
            <ac:inkMk id="2" creationId="{EA9E3C2B-D401-45C5-BE7F-CBE6984AE780}"/>
          </ac:inkMkLst>
        </pc:inkChg>
        <pc:inkChg chg="add del">
          <ac:chgData name="" userId="a8044c4efdf2566a" providerId="LiveId" clId="{49CE0CBF-081D-43C8-99DE-AEF430B3A3CB}" dt="2021-01-19T18:35:15.445" v="651" actId="478"/>
          <ac:inkMkLst>
            <pc:docMk/>
            <pc:sldMk cId="4174573878" sldId="317"/>
            <ac:inkMk id="5" creationId="{6A3452FA-01A6-4669-BD27-324EAE7B14CB}"/>
          </ac:inkMkLst>
        </pc:inkChg>
      </pc:sldChg>
      <pc:sldChg chg="addSp delSp modSp modTransition delAnim">
        <pc:chgData name="" userId="a8044c4efdf2566a" providerId="LiveId" clId="{49CE0CBF-081D-43C8-99DE-AEF430B3A3CB}" dt="2021-01-19T19:43:10.853" v="670"/>
        <pc:sldMkLst>
          <pc:docMk/>
          <pc:sldMk cId="2151303544" sldId="318"/>
        </pc:sldMkLst>
        <pc:spChg chg="add mod">
          <ac:chgData name="" userId="a8044c4efdf2566a" providerId="LiveId" clId="{49CE0CBF-081D-43C8-99DE-AEF430B3A3CB}" dt="2021-01-18T21:02:47.186" v="189" actId="207"/>
          <ac:spMkLst>
            <pc:docMk/>
            <pc:sldMk cId="2151303544" sldId="318"/>
            <ac:spMk id="2" creationId="{931D9AEE-FFC3-4388-81BD-17B9367056D0}"/>
          </ac:spMkLst>
        </pc:spChg>
        <pc:spChg chg="mod">
          <ac:chgData name="" userId="a8044c4efdf2566a" providerId="LiveId" clId="{49CE0CBF-081D-43C8-99DE-AEF430B3A3CB}" dt="2021-01-18T21:03:48.301" v="204" actId="20577"/>
          <ac:spMkLst>
            <pc:docMk/>
            <pc:sldMk cId="2151303544" sldId="318"/>
            <ac:spMk id="4" creationId="{6E0DCB15-13AD-4BE1-A7D3-5D96B79C870C}"/>
          </ac:spMkLst>
        </pc:spChg>
        <pc:spChg chg="add del mod">
          <ac:chgData name="" userId="a8044c4efdf2566a" providerId="LiveId" clId="{49CE0CBF-081D-43C8-99DE-AEF430B3A3CB}" dt="2021-01-19T16:50:42.130" v="618" actId="478"/>
          <ac:spMkLst>
            <pc:docMk/>
            <pc:sldMk cId="2151303544" sldId="318"/>
            <ac:spMk id="14" creationId="{E36DBB27-66ED-4B19-A0EF-F91E87BF9D0B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2151303544" sldId="318"/>
            <ac:picMk id="5" creationId="{0675FA56-EDFF-4094-BCD3-E80053509DCA}"/>
          </ac:picMkLst>
        </pc:picChg>
        <pc:picChg chg="add del mod">
          <ac:chgData name="" userId="a8044c4efdf2566a" providerId="LiveId" clId="{49CE0CBF-081D-43C8-99DE-AEF430B3A3CB}" dt="2021-01-19T16:50:35.621" v="616" actId="478"/>
          <ac:picMkLst>
            <pc:docMk/>
            <pc:sldMk cId="2151303544" sldId="318"/>
            <ac:picMk id="5" creationId="{3A7DAA6B-368C-46E8-BB8C-309C70E91620}"/>
          </ac:picMkLst>
        </pc:picChg>
        <pc:picChg chg="add del mod">
          <ac:chgData name="" userId="a8044c4efdf2566a" providerId="LiveId" clId="{49CE0CBF-081D-43C8-99DE-AEF430B3A3CB}" dt="2021-01-19T18:35:20.682" v="653" actId="478"/>
          <ac:picMkLst>
            <pc:docMk/>
            <pc:sldMk cId="2151303544" sldId="318"/>
            <ac:picMk id="8" creationId="{B5E77499-6365-40BA-BC46-C64CCEE17CB4}"/>
          </ac:picMkLst>
        </pc:picChg>
        <pc:inkChg chg="add del">
          <ac:chgData name="" userId="a8044c4efdf2566a" providerId="LiveId" clId="{49CE0CBF-081D-43C8-99DE-AEF430B3A3CB}" dt="2021-01-19T16:50:44.259" v="619" actId="478"/>
          <ac:inkMkLst>
            <pc:docMk/>
            <pc:sldMk cId="2151303544" sldId="318"/>
            <ac:inkMk id="3" creationId="{05C707E4-5540-45F9-A64C-193EEE31F6FC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2151303544" sldId="318"/>
            <ac:inkMk id="3" creationId="{8B04B5EC-496A-48C9-8E01-05F32C50B829}"/>
          </ac:inkMkLst>
        </pc:inkChg>
        <pc:inkChg chg="add del">
          <ac:chgData name="" userId="a8044c4efdf2566a" providerId="LiveId" clId="{49CE0CBF-081D-43C8-99DE-AEF430B3A3CB}" dt="2021-01-19T18:35:19.264" v="652" actId="478"/>
          <ac:inkMkLst>
            <pc:docMk/>
            <pc:sldMk cId="2151303544" sldId="318"/>
            <ac:inkMk id="6" creationId="{A19FD22A-1613-48B2-9351-2CA4DC07772F}"/>
          </ac:inkMkLst>
        </pc:inkChg>
      </pc:sldChg>
      <pc:sldChg chg="addSp delSp modSp modTransition delAnim modAnim">
        <pc:chgData name="" userId="a8044c4efdf2566a" providerId="LiveId" clId="{49CE0CBF-081D-43C8-99DE-AEF430B3A3CB}" dt="2021-01-19T19:43:10.853" v="670"/>
        <pc:sldMkLst>
          <pc:docMk/>
          <pc:sldMk cId="707338693" sldId="319"/>
        </pc:sldMkLst>
        <pc:spChg chg="mod">
          <ac:chgData name="" userId="a8044c4efdf2566a" providerId="LiveId" clId="{49CE0CBF-081D-43C8-99DE-AEF430B3A3CB}" dt="2021-01-18T21:03:52.357" v="206" actId="20577"/>
          <ac:spMkLst>
            <pc:docMk/>
            <pc:sldMk cId="707338693" sldId="319"/>
            <ac:spMk id="4" creationId="{6E0DCB15-13AD-4BE1-A7D3-5D96B79C870C}"/>
          </ac:spMkLst>
        </pc:spChg>
        <pc:spChg chg="add">
          <ac:chgData name="" userId="a8044c4efdf2566a" providerId="LiveId" clId="{49CE0CBF-081D-43C8-99DE-AEF430B3A3CB}" dt="2021-01-18T21:04:28.916" v="209"/>
          <ac:spMkLst>
            <pc:docMk/>
            <pc:sldMk cId="707338693" sldId="319"/>
            <ac:spMk id="14" creationId="{15EB919C-E15C-48D5-AF80-5736F759CC9B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707338693" sldId="319"/>
            <ac:picMk id="3" creationId="{112CA78E-AE58-4F01-8353-8DF16CA140A0}"/>
          </ac:picMkLst>
        </pc:picChg>
        <pc:picChg chg="add del mod">
          <ac:chgData name="" userId="a8044c4efdf2566a" providerId="LiveId" clId="{49CE0CBF-081D-43C8-99DE-AEF430B3A3CB}" dt="2021-01-19T16:51:12.364" v="623" actId="478"/>
          <ac:picMkLst>
            <pc:docMk/>
            <pc:sldMk cId="707338693" sldId="319"/>
            <ac:picMk id="3" creationId="{36E95CE8-91F3-4BC3-85B2-FDECFA33C027}"/>
          </ac:picMkLst>
        </pc:picChg>
        <pc:picChg chg="add del mod">
          <ac:chgData name="" userId="a8044c4efdf2566a" providerId="LiveId" clId="{49CE0CBF-081D-43C8-99DE-AEF430B3A3CB}" dt="2021-01-19T19:29:49.633" v="669"/>
          <ac:picMkLst>
            <pc:docMk/>
            <pc:sldMk cId="707338693" sldId="319"/>
            <ac:picMk id="6" creationId="{A8F17DA5-EC7C-48C0-A377-3F70E5327207}"/>
          </ac:picMkLst>
        </pc:picChg>
        <pc:picChg chg="mod">
          <ac:chgData name="" userId="a8044c4efdf2566a" providerId="LiveId" clId="{49CE0CBF-081D-43C8-99DE-AEF430B3A3CB}" dt="2021-01-18T21:04:00.145" v="208" actId="1076"/>
          <ac:picMkLst>
            <pc:docMk/>
            <pc:sldMk cId="707338693" sldId="319"/>
            <ac:picMk id="13" creationId="{603F1BE3-6678-4D41-8B32-1900AC003609}"/>
          </ac:picMkLst>
        </pc:picChg>
        <pc:inkChg chg="add">
          <ac:chgData name="" userId="a8044c4efdf2566a" providerId="LiveId" clId="{49CE0CBF-081D-43C8-99DE-AEF430B3A3CB}" dt="2021-01-19T19:43:10.853" v="670"/>
          <ac:inkMkLst>
            <pc:docMk/>
            <pc:sldMk cId="707338693" sldId="319"/>
            <ac:inkMk id="2" creationId="{2D1FC675-0757-4559-A266-1B2A950C1013}"/>
          </ac:inkMkLst>
        </pc:inkChg>
        <pc:inkChg chg="add del">
          <ac:chgData name="" userId="a8044c4efdf2566a" providerId="LiveId" clId="{49CE0CBF-081D-43C8-99DE-AEF430B3A3CB}" dt="2021-01-19T16:51:14.879" v="624" actId="478"/>
          <ac:inkMkLst>
            <pc:docMk/>
            <pc:sldMk cId="707338693" sldId="319"/>
            <ac:inkMk id="2" creationId="{37039992-2E0E-4E92-9D4A-C6365A1BD1AC}"/>
          </ac:inkMkLst>
        </pc:inkChg>
        <pc:inkChg chg="add del">
          <ac:chgData name="" userId="a8044c4efdf2566a" providerId="LiveId" clId="{49CE0CBF-081D-43C8-99DE-AEF430B3A3CB}" dt="2021-01-19T18:35:24.710" v="654" actId="478"/>
          <ac:inkMkLst>
            <pc:docMk/>
            <pc:sldMk cId="707338693" sldId="319"/>
            <ac:inkMk id="5" creationId="{0454946A-AA44-4416-B645-87C5171D93AE}"/>
          </ac:inkMkLst>
        </pc:inkChg>
      </pc:sldChg>
      <pc:sldChg chg="addSp delSp modSp modTransition delAnim">
        <pc:chgData name="" userId="a8044c4efdf2566a" providerId="LiveId" clId="{49CE0CBF-081D-43C8-99DE-AEF430B3A3CB}" dt="2021-01-19T19:43:10.853" v="670"/>
        <pc:sldMkLst>
          <pc:docMk/>
          <pc:sldMk cId="817680154" sldId="324"/>
        </pc:sldMkLst>
        <pc:spChg chg="mod">
          <ac:chgData name="" userId="a8044c4efdf2566a" providerId="LiveId" clId="{49CE0CBF-081D-43C8-99DE-AEF430B3A3CB}" dt="2021-01-18T21:11:53.985" v="299" actId="20577"/>
          <ac:spMkLst>
            <pc:docMk/>
            <pc:sldMk cId="817680154" sldId="324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1:08:57.455" v="262" actId="113"/>
          <ac:spMkLst>
            <pc:docMk/>
            <pc:sldMk cId="817680154" sldId="324"/>
            <ac:spMk id="14" creationId="{0EC09600-0975-4DB8-AA83-817BE36B3259}"/>
          </ac:spMkLst>
        </pc:spChg>
        <pc:spChg chg="add mod">
          <ac:chgData name="" userId="a8044c4efdf2566a" providerId="LiveId" clId="{49CE0CBF-081D-43C8-99DE-AEF430B3A3CB}" dt="2021-01-18T21:07:36.059" v="250" actId="1076"/>
          <ac:spMkLst>
            <pc:docMk/>
            <pc:sldMk cId="817680154" sldId="324"/>
            <ac:spMk id="15" creationId="{89C5137D-FDA4-40F4-859F-F3737BB74190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817680154" sldId="324"/>
            <ac:picMk id="3" creationId="{33394A60-3F5D-40B7-A381-EB0579ACC2CB}"/>
          </ac:picMkLst>
        </pc:picChg>
        <pc:picChg chg="add del mod">
          <ac:chgData name="" userId="a8044c4efdf2566a" providerId="LiveId" clId="{49CE0CBF-081D-43C8-99DE-AEF430B3A3CB}" dt="2021-01-19T18:36:05.037" v="660" actId="478"/>
          <ac:picMkLst>
            <pc:docMk/>
            <pc:sldMk cId="817680154" sldId="324"/>
            <ac:picMk id="3" creationId="{9DEA158E-995B-438F-9C67-00A24B8BF809}"/>
          </ac:picMkLst>
        </pc:picChg>
        <pc:picChg chg="mod">
          <ac:chgData name="" userId="a8044c4efdf2566a" providerId="LiveId" clId="{49CE0CBF-081D-43C8-99DE-AEF430B3A3CB}" dt="2021-01-18T21:07:28.411" v="248" actId="1076"/>
          <ac:picMkLst>
            <pc:docMk/>
            <pc:sldMk cId="817680154" sldId="324"/>
            <ac:picMk id="7" creationId="{8F2A5864-453D-4DC0-AA74-759A9CA9567A}"/>
          </ac:picMkLst>
        </pc:picChg>
        <pc:picChg chg="mod">
          <ac:chgData name="" userId="a8044c4efdf2566a" providerId="LiveId" clId="{49CE0CBF-081D-43C8-99DE-AEF430B3A3CB}" dt="2021-01-18T21:07:32.938" v="249" actId="1076"/>
          <ac:picMkLst>
            <pc:docMk/>
            <pc:sldMk cId="817680154" sldId="324"/>
            <ac:picMk id="10" creationId="{83555215-88D7-4009-8F44-4A494EA8DFD1}"/>
          </ac:picMkLst>
        </pc:picChg>
        <pc:picChg chg="add del">
          <ac:chgData name="" userId="a8044c4efdf2566a" providerId="LiveId" clId="{49CE0CBF-081D-43C8-99DE-AEF430B3A3CB}" dt="2021-01-18T21:06:34.844" v="238"/>
          <ac:picMkLst>
            <pc:docMk/>
            <pc:sldMk cId="817680154" sldId="324"/>
            <ac:picMk id="13" creationId="{329F1019-97C8-45FB-A0B2-2DDEFA10E5FF}"/>
          </ac:picMkLst>
        </pc:picChg>
        <pc:picChg chg="add mod">
          <ac:chgData name="" userId="a8044c4efdf2566a" providerId="LiveId" clId="{49CE0CBF-081D-43C8-99DE-AEF430B3A3CB}" dt="2021-01-18T21:08:08.152" v="256" actId="1076"/>
          <ac:picMkLst>
            <pc:docMk/>
            <pc:sldMk cId="817680154" sldId="324"/>
            <ac:picMk id="16" creationId="{3E8C2AD7-1CE4-4D16-96DF-3BC3CF7EAE21}"/>
          </ac:picMkLst>
        </pc:picChg>
        <pc:inkChg chg="add del">
          <ac:chgData name="" userId="a8044c4efdf2566a" providerId="LiveId" clId="{49CE0CBF-081D-43C8-99DE-AEF430B3A3CB}" dt="2021-01-19T18:36:03.799" v="659" actId="478"/>
          <ac:inkMkLst>
            <pc:docMk/>
            <pc:sldMk cId="817680154" sldId="324"/>
            <ac:inkMk id="2" creationId="{43002983-8D0F-4A25-822D-7F4C0CB302B4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817680154" sldId="324"/>
            <ac:inkMk id="2" creationId="{6FFC4943-B761-4056-8D34-EA9D23FE8C12}"/>
          </ac:inkMkLst>
        </pc:inkChg>
        <pc:cxnChg chg="mod">
          <ac:chgData name="" userId="a8044c4efdf2566a" providerId="LiveId" clId="{49CE0CBF-081D-43C8-99DE-AEF430B3A3CB}" dt="2021-01-18T21:07:38.804" v="251" actId="1076"/>
          <ac:cxnSpMkLst>
            <pc:docMk/>
            <pc:sldMk cId="817680154" sldId="324"/>
            <ac:cxnSpMk id="11" creationId="{412BC109-5502-4B62-8B02-CF61CE653C2E}"/>
          </ac:cxnSpMkLst>
        </pc:cxnChg>
      </pc:sldChg>
      <pc:sldChg chg="addSp delSp modSp modTransition delAnim">
        <pc:chgData name="" userId="a8044c4efdf2566a" providerId="LiveId" clId="{49CE0CBF-081D-43C8-99DE-AEF430B3A3CB}" dt="2021-01-19T19:43:10.853" v="670"/>
        <pc:sldMkLst>
          <pc:docMk/>
          <pc:sldMk cId="1799815703" sldId="325"/>
        </pc:sldMkLst>
        <pc:spChg chg="add mod">
          <ac:chgData name="" userId="a8044c4efdf2566a" providerId="LiveId" clId="{49CE0CBF-081D-43C8-99DE-AEF430B3A3CB}" dt="2021-01-18T21:09:39.217" v="267" actId="207"/>
          <ac:spMkLst>
            <pc:docMk/>
            <pc:sldMk cId="1799815703" sldId="325"/>
            <ac:spMk id="2" creationId="{1FFE2821-4AC2-4AC3-BCA3-FCBBB11ABE14}"/>
          </ac:spMkLst>
        </pc:spChg>
        <pc:spChg chg="mod">
          <ac:chgData name="" userId="a8044c4efdf2566a" providerId="LiveId" clId="{49CE0CBF-081D-43C8-99DE-AEF430B3A3CB}" dt="2021-01-18T21:12:05.284" v="305" actId="20577"/>
          <ac:spMkLst>
            <pc:docMk/>
            <pc:sldMk cId="1799815703" sldId="325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1:11:37.003" v="294" actId="2710"/>
          <ac:spMkLst>
            <pc:docMk/>
            <pc:sldMk cId="1799815703" sldId="325"/>
            <ac:spMk id="13" creationId="{04CAC6DD-8BF2-4320-A3FD-BAEDEAD390C3}"/>
          </ac:spMkLst>
        </pc:spChg>
        <pc:picChg chg="add del mod">
          <ac:chgData name="" userId="a8044c4efdf2566a" providerId="LiveId" clId="{49CE0CBF-081D-43C8-99DE-AEF430B3A3CB}" dt="2021-01-19T18:36:10.335" v="662" actId="478"/>
          <ac:picMkLst>
            <pc:docMk/>
            <pc:sldMk cId="1799815703" sldId="325"/>
            <ac:picMk id="5" creationId="{321A268A-F50E-4512-869B-BD1AF0A97E86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1799815703" sldId="325"/>
            <ac:picMk id="5" creationId="{AF14F90B-6D95-42CD-814C-2AAF17A95656}"/>
          </ac:picMkLst>
        </pc:picChg>
        <pc:picChg chg="add mod">
          <ac:chgData name="" userId="a8044c4efdf2566a" providerId="LiveId" clId="{49CE0CBF-081D-43C8-99DE-AEF430B3A3CB}" dt="2021-01-18T21:10:17.385" v="276" actId="1076"/>
          <ac:picMkLst>
            <pc:docMk/>
            <pc:sldMk cId="1799815703" sldId="325"/>
            <ac:picMk id="14" creationId="{786B3BE3-E764-4463-84D1-6DC9C282991D}"/>
          </ac:picMkLst>
        </pc:picChg>
        <pc:inkChg chg="add">
          <ac:chgData name="" userId="a8044c4efdf2566a" providerId="LiveId" clId="{49CE0CBF-081D-43C8-99DE-AEF430B3A3CB}" dt="2021-01-19T19:43:10.853" v="670"/>
          <ac:inkMkLst>
            <pc:docMk/>
            <pc:sldMk cId="1799815703" sldId="325"/>
            <ac:inkMk id="3" creationId="{76B6FC2A-32D7-4C90-BDED-EA196EBB9AFA}"/>
          </ac:inkMkLst>
        </pc:inkChg>
        <pc:inkChg chg="add del">
          <ac:chgData name="" userId="a8044c4efdf2566a" providerId="LiveId" clId="{49CE0CBF-081D-43C8-99DE-AEF430B3A3CB}" dt="2021-01-19T18:36:08.981" v="661" actId="478"/>
          <ac:inkMkLst>
            <pc:docMk/>
            <pc:sldMk cId="1799815703" sldId="325"/>
            <ac:inkMk id="3" creationId="{9119406A-6700-409C-9879-49DC2DF8B58D}"/>
          </ac:inkMkLst>
        </pc:inkChg>
      </pc:sldChg>
      <pc:sldChg chg="addSp delSp modSp add del modTransition delAnim">
        <pc:chgData name="" userId="a8044c4efdf2566a" providerId="LiveId" clId="{49CE0CBF-081D-43C8-99DE-AEF430B3A3CB}" dt="2021-01-19T19:43:10.853" v="670"/>
        <pc:sldMkLst>
          <pc:docMk/>
          <pc:sldMk cId="1331718926" sldId="327"/>
        </pc:sldMkLst>
        <pc:spChg chg="mod">
          <ac:chgData name="" userId="a8044c4efdf2566a" providerId="LiveId" clId="{49CE0CBF-081D-43C8-99DE-AEF430B3A3CB}" dt="2021-01-19T15:43:34.311" v="546" actId="20577"/>
          <ac:spMkLst>
            <pc:docMk/>
            <pc:sldMk cId="1331718926" sldId="327"/>
            <ac:spMk id="4" creationId="{6E0DCB15-13AD-4BE1-A7D3-5D96B79C870C}"/>
          </ac:spMkLst>
        </pc:spChg>
        <pc:spChg chg="add mod">
          <ac:chgData name="" userId="a8044c4efdf2566a" providerId="LiveId" clId="{49CE0CBF-081D-43C8-99DE-AEF430B3A3CB}" dt="2021-01-18T21:13:06.579" v="321" actId="20577"/>
          <ac:spMkLst>
            <pc:docMk/>
            <pc:sldMk cId="1331718926" sldId="327"/>
            <ac:spMk id="14" creationId="{CC9F962A-C80B-4732-9DDD-CAE23701D694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1331718926" sldId="327"/>
            <ac:picMk id="3" creationId="{784A2168-515A-45A2-95DF-96806A5AAB60}"/>
          </ac:picMkLst>
        </pc:picChg>
        <pc:picChg chg="add del mod">
          <ac:chgData name="" userId="a8044c4efdf2566a" providerId="LiveId" clId="{49CE0CBF-081D-43C8-99DE-AEF430B3A3CB}" dt="2021-01-19T18:36:14.663" v="664" actId="478"/>
          <ac:picMkLst>
            <pc:docMk/>
            <pc:sldMk cId="1331718926" sldId="327"/>
            <ac:picMk id="3" creationId="{A31DA934-118D-4D5F-85D5-274634CAC95E}"/>
          </ac:picMkLst>
        </pc:picChg>
        <pc:picChg chg="mod">
          <ac:chgData name="" userId="a8044c4efdf2566a" providerId="LiveId" clId="{49CE0CBF-081D-43C8-99DE-AEF430B3A3CB}" dt="2021-01-18T21:12:45.650" v="309" actId="14100"/>
          <ac:picMkLst>
            <pc:docMk/>
            <pc:sldMk cId="1331718926" sldId="327"/>
            <ac:picMk id="13" creationId="{DBE47FAA-4688-4064-8D07-920A7D5238E6}"/>
          </ac:picMkLst>
        </pc:picChg>
        <pc:inkChg chg="add del">
          <ac:chgData name="" userId="a8044c4efdf2566a" providerId="LiveId" clId="{49CE0CBF-081D-43C8-99DE-AEF430B3A3CB}" dt="2021-01-19T18:36:13.244" v="663" actId="478"/>
          <ac:inkMkLst>
            <pc:docMk/>
            <pc:sldMk cId="1331718926" sldId="327"/>
            <ac:inkMk id="2" creationId="{9EF05B5B-32C2-499A-AADA-7C9A40BD50BF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1331718926" sldId="327"/>
            <ac:inkMk id="2" creationId="{F188B555-4F87-4F7E-A9D6-A23CA85274E7}"/>
          </ac:inkMkLst>
        </pc:inkChg>
      </pc:sldChg>
      <pc:sldChg chg="addSp delSp modSp modTransition delAnim">
        <pc:chgData name="" userId="a8044c4efdf2566a" providerId="LiveId" clId="{49CE0CBF-081D-43C8-99DE-AEF430B3A3CB}" dt="2021-01-19T19:43:10.853" v="670"/>
        <pc:sldMkLst>
          <pc:docMk/>
          <pc:sldMk cId="1392333837" sldId="328"/>
        </pc:sldMkLst>
        <pc:spChg chg="mod">
          <ac:chgData name="" userId="a8044c4efdf2566a" providerId="LiveId" clId="{49CE0CBF-081D-43C8-99DE-AEF430B3A3CB}" dt="2021-01-19T15:43:40.687" v="548" actId="20577"/>
          <ac:spMkLst>
            <pc:docMk/>
            <pc:sldMk cId="1392333837" sldId="328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1:13:23.917" v="325" actId="255"/>
          <ac:spMkLst>
            <pc:docMk/>
            <pc:sldMk cId="1392333837" sldId="328"/>
            <ac:spMk id="15" creationId="{065108C4-0407-4723-82E8-81C51639E95F}"/>
          </ac:spMkLst>
        </pc:spChg>
        <pc:picChg chg="add del mod">
          <ac:chgData name="" userId="a8044c4efdf2566a" providerId="LiveId" clId="{49CE0CBF-081D-43C8-99DE-AEF430B3A3CB}" dt="2021-01-19T18:36:20.049" v="666" actId="478"/>
          <ac:picMkLst>
            <pc:docMk/>
            <pc:sldMk cId="1392333837" sldId="328"/>
            <ac:picMk id="3" creationId="{5A54FD86-AFFC-47A1-A385-1AB445CC828E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1392333837" sldId="328"/>
            <ac:picMk id="3" creationId="{EAE03737-4158-45F2-9F2D-0C0916263DA7}"/>
          </ac:picMkLst>
        </pc:picChg>
        <pc:picChg chg="mod">
          <ac:chgData name="" userId="a8044c4efdf2566a" providerId="LiveId" clId="{49CE0CBF-081D-43C8-99DE-AEF430B3A3CB}" dt="2021-01-18T21:13:12.523" v="322" actId="1076"/>
          <ac:picMkLst>
            <pc:docMk/>
            <pc:sldMk cId="1392333837" sldId="328"/>
            <ac:picMk id="14" creationId="{140F79E1-3151-438B-A3FA-C8F251A8F7D4}"/>
          </ac:picMkLst>
        </pc:picChg>
        <pc:inkChg chg="add del">
          <ac:chgData name="" userId="a8044c4efdf2566a" providerId="LiveId" clId="{49CE0CBF-081D-43C8-99DE-AEF430B3A3CB}" dt="2021-01-19T18:36:18.754" v="665" actId="478"/>
          <ac:inkMkLst>
            <pc:docMk/>
            <pc:sldMk cId="1392333837" sldId="328"/>
            <ac:inkMk id="2" creationId="{29E2AB9C-AD9C-442C-9FB9-635FD60F521F}"/>
          </ac:inkMkLst>
        </pc:inkChg>
        <pc:inkChg chg="add">
          <ac:chgData name="" userId="a8044c4efdf2566a" providerId="LiveId" clId="{49CE0CBF-081D-43C8-99DE-AEF430B3A3CB}" dt="2021-01-19T19:43:10.853" v="670"/>
          <ac:inkMkLst>
            <pc:docMk/>
            <pc:sldMk cId="1392333837" sldId="328"/>
            <ac:inkMk id="2" creationId="{9168215E-427A-4256-BB66-BCF7B531D112}"/>
          </ac:inkMkLst>
        </pc:inkChg>
      </pc:sldChg>
      <pc:sldChg chg="addSp delSp modSp modTransition delAnim">
        <pc:chgData name="" userId="a8044c4efdf2566a" providerId="LiveId" clId="{49CE0CBF-081D-43C8-99DE-AEF430B3A3CB}" dt="2021-01-19T19:43:10.853" v="670"/>
        <pc:sldMkLst>
          <pc:docMk/>
          <pc:sldMk cId="3844885707" sldId="329"/>
        </pc:sldMkLst>
        <pc:spChg chg="add mod">
          <ac:chgData name="" userId="a8044c4efdf2566a" providerId="LiveId" clId="{49CE0CBF-081D-43C8-99DE-AEF430B3A3CB}" dt="2021-01-18T21:13:58.983" v="331" actId="1076"/>
          <ac:spMkLst>
            <pc:docMk/>
            <pc:sldMk cId="3844885707" sldId="329"/>
            <ac:spMk id="2" creationId="{64B9B4EA-C3B1-4D82-96FE-6ED05232E5FE}"/>
          </ac:spMkLst>
        </pc:spChg>
        <pc:spChg chg="mod">
          <ac:chgData name="" userId="a8044c4efdf2566a" providerId="LiveId" clId="{49CE0CBF-081D-43C8-99DE-AEF430B3A3CB}" dt="2021-01-19T15:43:46.748" v="550" actId="20577"/>
          <ac:spMkLst>
            <pc:docMk/>
            <pc:sldMk cId="3844885707" sldId="329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1:14:28.532" v="339" actId="114"/>
          <ac:spMkLst>
            <pc:docMk/>
            <pc:sldMk cId="3844885707" sldId="329"/>
            <ac:spMk id="13" creationId="{53864EED-8514-4DE8-B174-F8E790EE080C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3844885707" sldId="329"/>
            <ac:picMk id="3" creationId="{5015CAA2-2EB5-4F49-86DF-62BFD9C94DC5}"/>
          </ac:picMkLst>
        </pc:picChg>
        <pc:picChg chg="add del mod">
          <ac:chgData name="" userId="a8044c4efdf2566a" providerId="LiveId" clId="{49CE0CBF-081D-43C8-99DE-AEF430B3A3CB}" dt="2021-01-19T18:36:24.032" v="667" actId="478"/>
          <ac:picMkLst>
            <pc:docMk/>
            <pc:sldMk cId="3844885707" sldId="329"/>
            <ac:picMk id="3" creationId="{EB1EC135-C89C-4C1E-81C9-CCC658714948}"/>
          </ac:picMkLst>
        </pc:picChg>
      </pc:sldChg>
      <pc:sldChg chg="addSp delSp modSp modTransition modAnim">
        <pc:chgData name="" userId="a8044c4efdf2566a" providerId="LiveId" clId="{49CE0CBF-081D-43C8-99DE-AEF430B3A3CB}" dt="2021-01-19T19:43:10.853" v="670"/>
        <pc:sldMkLst>
          <pc:docMk/>
          <pc:sldMk cId="1865471802" sldId="330"/>
        </pc:sldMkLst>
        <pc:spChg chg="mod">
          <ac:chgData name="" userId="a8044c4efdf2566a" providerId="LiveId" clId="{49CE0CBF-081D-43C8-99DE-AEF430B3A3CB}" dt="2021-01-19T15:43:51.100" v="552" actId="20577"/>
          <ac:spMkLst>
            <pc:docMk/>
            <pc:sldMk cId="1865471802" sldId="330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1:14:51.990" v="343" actId="1076"/>
          <ac:spMkLst>
            <pc:docMk/>
            <pc:sldMk cId="1865471802" sldId="330"/>
            <ac:spMk id="14" creationId="{F3A6CD0F-FC02-4B00-A6E8-42064BA8D0D7}"/>
          </ac:spMkLst>
        </pc:spChg>
        <pc:spChg chg="mod">
          <ac:chgData name="" userId="a8044c4efdf2566a" providerId="LiveId" clId="{49CE0CBF-081D-43C8-99DE-AEF430B3A3CB}" dt="2021-01-18T21:14:47.144" v="342" actId="1076"/>
          <ac:spMkLst>
            <pc:docMk/>
            <pc:sldMk cId="1865471802" sldId="330"/>
            <ac:spMk id="15" creationId="{F584B67C-8BD6-4150-A208-F2D9644DE906}"/>
          </ac:spMkLst>
        </pc:spChg>
        <pc:picChg chg="add del mod">
          <ac:chgData name="" userId="a8044c4efdf2566a" providerId="LiveId" clId="{49CE0CBF-081D-43C8-99DE-AEF430B3A3CB}" dt="2021-01-19T19:29:49.633" v="669"/>
          <ac:picMkLst>
            <pc:docMk/>
            <pc:sldMk cId="1865471802" sldId="330"/>
            <ac:picMk id="2" creationId="{A933D981-F778-4D5F-AADD-5E8E04AF9514}"/>
          </ac:picMkLst>
        </pc:picChg>
        <pc:picChg chg="add mod">
          <ac:chgData name="" userId="a8044c4efdf2566a" providerId="LiveId" clId="{49CE0CBF-081D-43C8-99DE-AEF430B3A3CB}" dt="2021-01-19T19:43:10.853" v="670"/>
          <ac:picMkLst>
            <pc:docMk/>
            <pc:sldMk cId="1865471802" sldId="330"/>
            <ac:picMk id="3" creationId="{03882A85-9364-4E55-8B8F-4C80FF0050DB}"/>
          </ac:picMkLst>
        </pc:picChg>
      </pc:sldChg>
      <pc:sldChg chg="addSp modSp modTransition">
        <pc:chgData name="" userId="a8044c4efdf2566a" providerId="LiveId" clId="{49CE0CBF-081D-43C8-99DE-AEF430B3A3CB}" dt="2021-01-19T19:43:10.853" v="670"/>
        <pc:sldMkLst>
          <pc:docMk/>
          <pc:sldMk cId="1686285323" sldId="331"/>
        </pc:sldMkLst>
        <pc:spChg chg="mod">
          <ac:chgData name="" userId="a8044c4efdf2566a" providerId="LiveId" clId="{49CE0CBF-081D-43C8-99DE-AEF430B3A3CB}" dt="2021-01-19T15:43:56.046" v="554" actId="20577"/>
          <ac:spMkLst>
            <pc:docMk/>
            <pc:sldMk cId="1686285323" sldId="331"/>
            <ac:spMk id="4" creationId="{6E0DCB15-13AD-4BE1-A7D3-5D96B79C870C}"/>
          </ac:spMkLst>
        </pc:spChg>
        <pc:spChg chg="mod">
          <ac:chgData name="" userId="a8044c4efdf2566a" providerId="LiveId" clId="{49CE0CBF-081D-43C8-99DE-AEF430B3A3CB}" dt="2021-01-18T21:15:33.315" v="356" actId="120"/>
          <ac:spMkLst>
            <pc:docMk/>
            <pc:sldMk cId="1686285323" sldId="331"/>
            <ac:spMk id="13" creationId="{50C56B2B-64FF-4A5B-9469-7D3B8F34FE6E}"/>
          </ac:spMkLst>
        </pc:spChg>
        <pc:spChg chg="add mod">
          <ac:chgData name="" userId="a8044c4efdf2566a" providerId="LiveId" clId="{49CE0CBF-081D-43C8-99DE-AEF430B3A3CB}" dt="2021-01-18T21:15:07.400" v="345" actId="1076"/>
          <ac:spMkLst>
            <pc:docMk/>
            <pc:sldMk cId="1686285323" sldId="331"/>
            <ac:spMk id="14" creationId="{A0FFDA81-16C6-46C2-A6CE-81C638A90DF5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1686285323" sldId="331"/>
            <ac:picMk id="2" creationId="{B55FD02E-C2DB-457C-A2B6-CD07C1E9B6AD}"/>
          </ac:picMkLst>
        </pc:picChg>
      </pc:sldChg>
      <pc:sldChg chg="addSp delSp modSp add modTransition">
        <pc:chgData name="" userId="a8044c4efdf2566a" providerId="LiveId" clId="{49CE0CBF-081D-43C8-99DE-AEF430B3A3CB}" dt="2021-01-19T19:43:10.853" v="670"/>
        <pc:sldMkLst>
          <pc:docMk/>
          <pc:sldMk cId="1495859734" sldId="332"/>
        </pc:sldMkLst>
        <pc:spChg chg="del">
          <ac:chgData name="" userId="a8044c4efdf2566a" providerId="LiveId" clId="{49CE0CBF-081D-43C8-99DE-AEF430B3A3CB}" dt="2021-01-19T15:44:10.155" v="556" actId="478"/>
          <ac:spMkLst>
            <pc:docMk/>
            <pc:sldMk cId="1495859734" sldId="332"/>
            <ac:spMk id="13" creationId="{50C56B2B-64FF-4A5B-9469-7D3B8F34FE6E}"/>
          </ac:spMkLst>
        </pc:spChg>
        <pc:spChg chg="mod">
          <ac:chgData name="" userId="a8044c4efdf2566a" providerId="LiveId" clId="{49CE0CBF-081D-43C8-99DE-AEF430B3A3CB}" dt="2021-01-19T15:44:35.947" v="568" actId="1076"/>
          <ac:spMkLst>
            <pc:docMk/>
            <pc:sldMk cId="1495859734" sldId="332"/>
            <ac:spMk id="16" creationId="{8CB3AC29-FB23-48C0-96DF-CF244EBF859D}"/>
          </ac:spMkLst>
        </pc:spChg>
        <pc:picChg chg="add mod">
          <ac:chgData name="" userId="a8044c4efdf2566a" providerId="LiveId" clId="{49CE0CBF-081D-43C8-99DE-AEF430B3A3CB}" dt="2021-01-19T19:43:10.853" v="670"/>
          <ac:picMkLst>
            <pc:docMk/>
            <pc:sldMk cId="1495859734" sldId="332"/>
            <ac:picMk id="2" creationId="{89A8C042-D6C4-404F-9B8F-9FFE8974A4ED}"/>
          </ac:picMkLst>
        </pc:picChg>
      </pc:sldChg>
    </pc:docChg>
  </pc:docChgLst>
  <pc:docChgLst>
    <pc:chgData userId="a8044c4efdf2566a" providerId="LiveId" clId="{6AB22BE5-CF2C-49B3-ABDC-8251D03D196F}"/>
    <pc:docChg chg="undo redo custSel delSld modSld">
      <pc:chgData name="" userId="a8044c4efdf2566a" providerId="LiveId" clId="{6AB22BE5-CF2C-49B3-ABDC-8251D03D196F}" dt="2021-01-21T15:05:06.894" v="218" actId="20577"/>
      <pc:docMkLst>
        <pc:docMk/>
      </pc:docMkLst>
      <pc:sldChg chg="addSp delSp modSp modTransition modAnim">
        <pc:chgData name="" userId="a8044c4efdf2566a" providerId="LiveId" clId="{6AB22BE5-CF2C-49B3-ABDC-8251D03D196F}" dt="2021-01-21T14:19:28.671" v="80"/>
        <pc:sldMkLst>
          <pc:docMk/>
          <pc:sldMk cId="1388640037" sldId="284"/>
        </pc:sldMkLst>
        <pc:picChg chg="add del mod">
          <ac:chgData name="" userId="a8044c4efdf2566a" providerId="LiveId" clId="{6AB22BE5-CF2C-49B3-ABDC-8251D03D196F}" dt="2021-01-19T23:18:51.768" v="2"/>
          <ac:picMkLst>
            <pc:docMk/>
            <pc:sldMk cId="1388640037" sldId="284"/>
            <ac:picMk id="5" creationId="{6D48C063-91E3-4BA7-BA12-2590383E400E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388640037" sldId="284"/>
            <ac:picMk id="6" creationId="{71067467-44D5-4E72-AA0C-0DC74616CDA1}"/>
          </ac:picMkLst>
        </pc:picChg>
        <pc:picChg chg="add del mod">
          <ac:chgData name="" userId="a8044c4efdf2566a" providerId="LiveId" clId="{6AB22BE5-CF2C-49B3-ABDC-8251D03D196F}" dt="2021-01-19T23:21:50.782" v="4"/>
          <ac:picMkLst>
            <pc:docMk/>
            <pc:sldMk cId="1388640037" sldId="284"/>
            <ac:picMk id="7" creationId="{D44A1DA8-4BF4-4CBA-A8C8-DAD1E98ED664}"/>
          </ac:picMkLst>
        </pc:picChg>
        <pc:picChg chg="add del mod">
          <ac:chgData name="" userId="a8044c4efdf2566a" providerId="LiveId" clId="{6AB22BE5-CF2C-49B3-ABDC-8251D03D196F}" dt="2021-01-19T23:22:15.401" v="6"/>
          <ac:picMkLst>
            <pc:docMk/>
            <pc:sldMk cId="1388640037" sldId="284"/>
            <ac:picMk id="12" creationId="{A2E1CB1E-70CA-42EF-9058-FC58ED3D97B9}"/>
          </ac:picMkLst>
        </pc:picChg>
        <pc:picChg chg="add del mod">
          <ac:chgData name="" userId="a8044c4efdf2566a" providerId="LiveId" clId="{6AB22BE5-CF2C-49B3-ABDC-8251D03D196F}" dt="2021-01-19T23:24:11.860" v="8"/>
          <ac:picMkLst>
            <pc:docMk/>
            <pc:sldMk cId="1388640037" sldId="284"/>
            <ac:picMk id="13" creationId="{AD3C8C5E-EFE2-4A9D-8CE3-05FB8830B866}"/>
          </ac:picMkLst>
        </pc:picChg>
        <pc:picChg chg="add del mod">
          <ac:chgData name="" userId="a8044c4efdf2566a" providerId="LiveId" clId="{6AB22BE5-CF2C-49B3-ABDC-8251D03D196F}" dt="2021-01-19T23:26:33.916" v="10"/>
          <ac:picMkLst>
            <pc:docMk/>
            <pc:sldMk cId="1388640037" sldId="284"/>
            <ac:picMk id="14" creationId="{983D15F8-FBB8-42E2-90D3-0E5CFD60C90E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1388640037" sldId="284"/>
            <ac:picMk id="15" creationId="{3A26EEC8-E12B-4F1D-9F94-E63ACCC0EDCC}"/>
          </ac:picMkLst>
        </pc:picChg>
        <pc:inkChg chg="add del">
          <ac:chgData name="" userId="a8044c4efdf2566a" providerId="LiveId" clId="{6AB22BE5-CF2C-49B3-ABDC-8251D03D196F}" dt="2021-01-19T23:22:15.401" v="6"/>
          <ac:inkMkLst>
            <pc:docMk/>
            <pc:sldMk cId="1388640037" sldId="284"/>
            <ac:inkMk id="11" creationId="{96840FCB-AABD-4041-966D-C221229896DE}"/>
          </ac:inkMkLst>
        </pc:inkChg>
      </pc:sldChg>
      <pc:sldChg chg="addSp delSp modSp modTransition modAnim">
        <pc:chgData name="" userId="a8044c4efdf2566a" providerId="LiveId" clId="{6AB22BE5-CF2C-49B3-ABDC-8251D03D196F}" dt="2021-01-21T14:19:28.671" v="80"/>
        <pc:sldMkLst>
          <pc:docMk/>
          <pc:sldMk cId="3531985931" sldId="290"/>
        </pc:sldMkLst>
        <pc:picChg chg="add del mod">
          <ac:chgData name="" userId="a8044c4efdf2566a" providerId="LiveId" clId="{6AB22BE5-CF2C-49B3-ABDC-8251D03D196F}" dt="2021-01-19T23:18:51.768" v="2"/>
          <ac:picMkLst>
            <pc:docMk/>
            <pc:sldMk cId="3531985931" sldId="290"/>
            <ac:picMk id="4" creationId="{F6403905-1FBF-4C9D-AF68-4E1696D8A5DD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3531985931" sldId="290"/>
            <ac:picMk id="6" creationId="{E40F98EE-6BE4-4754-8028-237F84397B8F}"/>
          </ac:picMkLst>
        </pc:picChg>
        <pc:picChg chg="add del mod">
          <ac:chgData name="" userId="a8044c4efdf2566a" providerId="LiveId" clId="{6AB22BE5-CF2C-49B3-ABDC-8251D03D196F}" dt="2021-01-19T23:21:50.782" v="4"/>
          <ac:picMkLst>
            <pc:docMk/>
            <pc:sldMk cId="3531985931" sldId="290"/>
            <ac:picMk id="8" creationId="{A22EAFBA-8196-4097-BC0F-1E5B07B33D41}"/>
          </ac:picMkLst>
        </pc:picChg>
        <pc:picChg chg="add del mod">
          <ac:chgData name="" userId="a8044c4efdf2566a" providerId="LiveId" clId="{6AB22BE5-CF2C-49B3-ABDC-8251D03D196F}" dt="2021-01-19T23:22:15.401" v="6"/>
          <ac:picMkLst>
            <pc:docMk/>
            <pc:sldMk cId="3531985931" sldId="290"/>
            <ac:picMk id="10" creationId="{838FD463-C44D-455E-BE8B-A59D4B2501F4}"/>
          </ac:picMkLst>
        </pc:picChg>
        <pc:picChg chg="add del mod">
          <ac:chgData name="" userId="a8044c4efdf2566a" providerId="LiveId" clId="{6AB22BE5-CF2C-49B3-ABDC-8251D03D196F}" dt="2021-01-19T23:24:11.860" v="8"/>
          <ac:picMkLst>
            <pc:docMk/>
            <pc:sldMk cId="3531985931" sldId="290"/>
            <ac:picMk id="11" creationId="{2F84FD09-6D75-45EB-AF25-93DB203DC30C}"/>
          </ac:picMkLst>
        </pc:picChg>
        <pc:picChg chg="add del mod">
          <ac:chgData name="" userId="a8044c4efdf2566a" providerId="LiveId" clId="{6AB22BE5-CF2C-49B3-ABDC-8251D03D196F}" dt="2021-01-19T23:26:33.916" v="10"/>
          <ac:picMkLst>
            <pc:docMk/>
            <pc:sldMk cId="3531985931" sldId="290"/>
            <ac:picMk id="13" creationId="{482B82F4-5E80-4433-95F1-FE5115CF5E35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3531985931" sldId="290"/>
            <ac:picMk id="15" creationId="{F06A3481-B6BC-4C8F-B79D-975651644215}"/>
          </ac:picMkLst>
        </pc:picChg>
        <pc:inkChg chg="add del">
          <ac:chgData name="" userId="a8044c4efdf2566a" providerId="LiveId" clId="{6AB22BE5-CF2C-49B3-ABDC-8251D03D196F}" dt="2021-01-19T23:22:15.401" v="6"/>
          <ac:inkMkLst>
            <pc:docMk/>
            <pc:sldMk cId="3531985931" sldId="290"/>
            <ac:inkMk id="9" creationId="{F7C0495F-464E-4904-A3E3-8C5B65F12B7A}"/>
          </ac:inkMkLst>
        </pc:inkChg>
      </pc:sldChg>
      <pc:sldChg chg="addSp delSp modSp modTransition modAnim">
        <pc:chgData name="" userId="a8044c4efdf2566a" providerId="LiveId" clId="{6AB22BE5-CF2C-49B3-ABDC-8251D03D196F}" dt="2021-01-21T14:19:28.671" v="80"/>
        <pc:sldMkLst>
          <pc:docMk/>
          <pc:sldMk cId="2104672791" sldId="300"/>
        </pc:sldMkLst>
        <pc:picChg chg="add del mod">
          <ac:chgData name="" userId="a8044c4efdf2566a" providerId="LiveId" clId="{6AB22BE5-CF2C-49B3-ABDC-8251D03D196F}" dt="2021-01-19T23:18:51.768" v="2"/>
          <ac:picMkLst>
            <pc:docMk/>
            <pc:sldMk cId="2104672791" sldId="300"/>
            <ac:picMk id="2" creationId="{D609BA85-6607-441F-BE67-813473BA225D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2104672791" sldId="300"/>
            <ac:picMk id="3" creationId="{B2FC0764-7790-4DFE-870C-C2ABF28B2250}"/>
          </ac:picMkLst>
        </pc:picChg>
        <pc:picChg chg="add del mod">
          <ac:chgData name="" userId="a8044c4efdf2566a" providerId="LiveId" clId="{6AB22BE5-CF2C-49B3-ABDC-8251D03D196F}" dt="2021-01-19T23:21:50.782" v="4"/>
          <ac:picMkLst>
            <pc:docMk/>
            <pc:sldMk cId="2104672791" sldId="300"/>
            <ac:picMk id="5" creationId="{2CF28FE4-E946-4900-A921-C6EE46DCDD23}"/>
          </ac:picMkLst>
        </pc:picChg>
        <pc:picChg chg="add del mod">
          <ac:chgData name="" userId="a8044c4efdf2566a" providerId="LiveId" clId="{6AB22BE5-CF2C-49B3-ABDC-8251D03D196F}" dt="2021-01-19T23:24:11.860" v="8"/>
          <ac:picMkLst>
            <pc:docMk/>
            <pc:sldMk cId="2104672791" sldId="300"/>
            <ac:picMk id="6" creationId="{4C61ED3B-E5C0-49D6-86D7-0D90F26DEE79}"/>
          </ac:picMkLst>
        </pc:picChg>
        <pc:picChg chg="add del mod">
          <ac:chgData name="" userId="a8044c4efdf2566a" providerId="LiveId" clId="{6AB22BE5-CF2C-49B3-ABDC-8251D03D196F}" dt="2021-01-19T23:26:33.916" v="10"/>
          <ac:picMkLst>
            <pc:docMk/>
            <pc:sldMk cId="2104672791" sldId="300"/>
            <ac:picMk id="8" creationId="{4F2C6C7F-1FEA-48AD-ABEF-03E0E1132C51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2104672791" sldId="300"/>
            <ac:picMk id="15" creationId="{F9CC2DF2-E800-4921-8619-92E156EC85CA}"/>
          </ac:picMkLst>
        </pc:picChg>
      </pc:sldChg>
      <pc:sldChg chg="addSp delSp modSp modTransition modAnim">
        <pc:chgData name="" userId="a8044c4efdf2566a" providerId="LiveId" clId="{6AB22BE5-CF2C-49B3-ABDC-8251D03D196F}" dt="2021-01-21T14:19:28.671" v="80"/>
        <pc:sldMkLst>
          <pc:docMk/>
          <pc:sldMk cId="3819841099" sldId="301"/>
        </pc:sldMkLst>
        <pc:picChg chg="add del mod">
          <ac:chgData name="" userId="a8044c4efdf2566a" providerId="LiveId" clId="{6AB22BE5-CF2C-49B3-ABDC-8251D03D196F}" dt="2021-01-19T23:18:51.768" v="2"/>
          <ac:picMkLst>
            <pc:docMk/>
            <pc:sldMk cId="3819841099" sldId="301"/>
            <ac:picMk id="2" creationId="{4CD40159-579F-4590-9059-FAA9206F7DB5}"/>
          </ac:picMkLst>
        </pc:picChg>
        <pc:picChg chg="add del mod">
          <ac:chgData name="" userId="a8044c4efdf2566a" providerId="LiveId" clId="{6AB22BE5-CF2C-49B3-ABDC-8251D03D196F}" dt="2021-01-19T23:21:50.782" v="4"/>
          <ac:picMkLst>
            <pc:docMk/>
            <pc:sldMk cId="3819841099" sldId="301"/>
            <ac:picMk id="3" creationId="{1DA58A47-A800-4386-9ECB-081C34C88F3A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3819841099" sldId="301"/>
            <ac:picMk id="5" creationId="{F2157E2C-9C42-48E3-966E-219197D12527}"/>
          </ac:picMkLst>
        </pc:picChg>
        <pc:picChg chg="add del mod">
          <ac:chgData name="" userId="a8044c4efdf2566a" providerId="LiveId" clId="{6AB22BE5-CF2C-49B3-ABDC-8251D03D196F}" dt="2021-01-19T23:26:33.916" v="10"/>
          <ac:picMkLst>
            <pc:docMk/>
            <pc:sldMk cId="3819841099" sldId="301"/>
            <ac:picMk id="6" creationId="{1271BDFE-B9F5-4808-ADFC-A2F1AD15941E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3819841099" sldId="301"/>
            <ac:picMk id="8" creationId="{83A706D2-3886-430C-B128-316B6AA8421E}"/>
          </ac:picMkLst>
        </pc:picChg>
      </pc:sldChg>
      <pc:sldChg chg="addSp delSp modSp modTransition delAnim modAnim">
        <pc:chgData name="" userId="a8044c4efdf2566a" providerId="LiveId" clId="{6AB22BE5-CF2C-49B3-ABDC-8251D03D196F}" dt="2021-01-21T14:19:28.671" v="80"/>
        <pc:sldMkLst>
          <pc:docMk/>
          <pc:sldMk cId="3180039729" sldId="302"/>
        </pc:sldMkLst>
        <pc:picChg chg="add del mod">
          <ac:chgData name="" userId="a8044c4efdf2566a" providerId="LiveId" clId="{6AB22BE5-CF2C-49B3-ABDC-8251D03D196F}" dt="2021-01-19T23:21:50.782" v="4"/>
          <ac:picMkLst>
            <pc:docMk/>
            <pc:sldMk cId="3180039729" sldId="302"/>
            <ac:picMk id="2" creationId="{9E948DB1-E834-46D7-A489-131B6FD49010}"/>
          </ac:picMkLst>
        </pc:picChg>
        <pc:picChg chg="add del mod">
          <ac:chgData name="" userId="a8044c4efdf2566a" providerId="LiveId" clId="{6AB22BE5-CF2C-49B3-ABDC-8251D03D196F}" dt="2021-01-21T13:52:28.010" v="16"/>
          <ac:picMkLst>
            <pc:docMk/>
            <pc:sldMk cId="3180039729" sldId="302"/>
            <ac:picMk id="2" creationId="{A5CB4066-642A-4222-BBDA-9608378F6E99}"/>
          </ac:picMkLst>
        </pc:picChg>
        <pc:picChg chg="add del mod">
          <ac:chgData name="" userId="a8044c4efdf2566a" providerId="LiveId" clId="{6AB22BE5-CF2C-49B3-ABDC-8251D03D196F}" dt="2021-01-19T23:26:33.916" v="10"/>
          <ac:picMkLst>
            <pc:docMk/>
            <pc:sldMk cId="3180039729" sldId="302"/>
            <ac:picMk id="3" creationId="{3FC17E50-E7D9-4872-8AB0-9060C0FFE97B}"/>
          </ac:picMkLst>
        </pc:picChg>
        <pc:picChg chg="add del mod">
          <ac:chgData name="" userId="a8044c4efdf2566a" providerId="LiveId" clId="{6AB22BE5-CF2C-49B3-ABDC-8251D03D196F}" dt="2021-01-21T13:53:11.644" v="19"/>
          <ac:picMkLst>
            <pc:docMk/>
            <pc:sldMk cId="3180039729" sldId="302"/>
            <ac:picMk id="5" creationId="{E6C2B3ED-96F4-4CDF-A6F3-8072EEDBCE61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3180039729" sldId="302"/>
            <ac:picMk id="6" creationId="{5EC3E4D9-4E07-4556-8F65-A10DCAC8672A}"/>
          </ac:picMkLst>
        </pc:picChg>
        <pc:picChg chg="add del mod">
          <ac:chgData name="" userId="a8044c4efdf2566a" providerId="LiveId" clId="{6AB22BE5-CF2C-49B3-ABDC-8251D03D196F}" dt="2021-01-21T13:51:38.563" v="14" actId="478"/>
          <ac:picMkLst>
            <pc:docMk/>
            <pc:sldMk cId="3180039729" sldId="302"/>
            <ac:picMk id="13" creationId="{DC64C1AC-0B03-4E57-987E-5EE688A633F2}"/>
          </ac:picMkLst>
        </pc:picChg>
        <pc:picChg chg="add del mod">
          <ac:chgData name="" userId="a8044c4efdf2566a" providerId="LiveId" clId="{6AB22BE5-CF2C-49B3-ABDC-8251D03D196F}" dt="2021-01-21T13:53:42.551" v="21"/>
          <ac:picMkLst>
            <pc:docMk/>
            <pc:sldMk cId="3180039729" sldId="302"/>
            <ac:picMk id="16" creationId="{7F82AE55-A2AD-442A-8246-DA15F0AC12BB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3180039729" sldId="302"/>
            <ac:picMk id="19" creationId="{7DFB21E4-FD9D-4571-9F8D-1410559E28E2}"/>
          </ac:picMkLst>
        </pc:picChg>
        <pc:inkChg chg="add">
          <ac:chgData name="" userId="a8044c4efdf2566a" providerId="LiveId" clId="{6AB22BE5-CF2C-49B3-ABDC-8251D03D196F}" dt="2021-01-21T13:52:32.509" v="17"/>
          <ac:inkMkLst>
            <pc:docMk/>
            <pc:sldMk cId="3180039729" sldId="302"/>
            <ac:inkMk id="3" creationId="{3D98013B-3950-410F-A452-B9689F0CFA08}"/>
          </ac:inkMkLst>
        </pc:inkChg>
        <pc:inkChg chg="del">
          <ac:chgData name="" userId="a8044c4efdf2566a" providerId="LiveId" clId="{6AB22BE5-CF2C-49B3-ABDC-8251D03D196F}" dt="2021-01-19T23:16:57.639" v="0"/>
          <ac:inkMkLst>
            <pc:docMk/>
            <pc:sldMk cId="3180039729" sldId="302"/>
            <ac:inkMk id="5" creationId="{F515BAE2-EB04-4306-8160-59BD6C8825EF}"/>
          </ac:inkMkLst>
        </pc:inkChg>
        <pc:inkChg chg="add del">
          <ac:chgData name="" userId="a8044c4efdf2566a" providerId="LiveId" clId="{6AB22BE5-CF2C-49B3-ABDC-8251D03D196F}" dt="2021-01-21T13:53:42.551" v="21"/>
          <ac:inkMkLst>
            <pc:docMk/>
            <pc:sldMk cId="3180039729" sldId="302"/>
            <ac:inkMk id="6" creationId="{C0160EB0-8791-496E-A1F6-6F582FDA77EA}"/>
          </ac:inkMkLst>
        </pc:inkChg>
        <pc:inkChg chg="add del mod">
          <ac:chgData name="" userId="a8044c4efdf2566a" providerId="LiveId" clId="{6AB22BE5-CF2C-49B3-ABDC-8251D03D196F}" dt="2021-01-21T13:51:30.059" v="13" actId="478"/>
          <ac:inkMkLst>
            <pc:docMk/>
            <pc:sldMk cId="3180039729" sldId="302"/>
            <ac:inkMk id="8" creationId="{7986B3B4-95D6-47E9-9E02-C42B4BBD7D17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3180039729" sldId="302"/>
            <ac:inkMk id="18" creationId="{406A8D51-2B0C-4A8F-BDDA-BEAC7352B0E7}"/>
          </ac:inkMkLst>
        </pc:inkChg>
      </pc:sldChg>
      <pc:sldChg chg="addSp delSp modSp modTransition modAnim">
        <pc:chgData name="" userId="a8044c4efdf2566a" providerId="LiveId" clId="{6AB22BE5-CF2C-49B3-ABDC-8251D03D196F}" dt="2021-01-21T14:19:28.671" v="80"/>
        <pc:sldMkLst>
          <pc:docMk/>
          <pc:sldMk cId="2590569992" sldId="303"/>
        </pc:sldMkLst>
        <pc:picChg chg="add del mod">
          <ac:chgData name="" userId="a8044c4efdf2566a" providerId="LiveId" clId="{6AB22BE5-CF2C-49B3-ABDC-8251D03D196F}" dt="2021-01-19T23:21:50.782" v="4"/>
          <ac:picMkLst>
            <pc:docMk/>
            <pc:sldMk cId="2590569992" sldId="303"/>
            <ac:picMk id="3" creationId="{9BB833D3-888C-49E2-9F3D-AC73A5A4623E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2590569992" sldId="303"/>
            <ac:picMk id="5" creationId="{C3F2A713-C552-4D0C-A91D-C132BF42F289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2590569992" sldId="303"/>
            <ac:picMk id="8" creationId="{19C9239E-E94E-4B1E-8C93-90D37CE62921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2590569992" sldId="303"/>
            <ac:inkMk id="2" creationId="{DCA78983-EF57-484A-956B-07AECC06B33C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2590569992" sldId="303"/>
            <ac:inkMk id="6" creationId="{F407D2F5-086E-4331-9CF3-81604348BF72}"/>
          </ac:inkMkLst>
        </pc:inkChg>
      </pc:sldChg>
      <pc:sldChg chg="addSp delSp modSp modTransition modAnim">
        <pc:chgData name="" userId="a8044c4efdf2566a" providerId="LiveId" clId="{6AB22BE5-CF2C-49B3-ABDC-8251D03D196F}" dt="2021-01-21T14:19:28.671" v="80"/>
        <pc:sldMkLst>
          <pc:docMk/>
          <pc:sldMk cId="3918278798" sldId="304"/>
        </pc:sldMkLst>
        <pc:picChg chg="del">
          <ac:chgData name="" userId="a8044c4efdf2566a" providerId="LiveId" clId="{6AB22BE5-CF2C-49B3-ABDC-8251D03D196F}" dt="2021-01-19T23:16:57.639" v="0"/>
          <ac:picMkLst>
            <pc:docMk/>
            <pc:sldMk cId="3918278798" sldId="304"/>
            <ac:picMk id="3" creationId="{8CB6DE94-1437-4CB6-BAB8-05B4165D111D}"/>
          </ac:picMkLst>
        </pc:picChg>
        <pc:picChg chg="add del mod">
          <ac:chgData name="" userId="a8044c4efdf2566a" providerId="LiveId" clId="{6AB22BE5-CF2C-49B3-ABDC-8251D03D196F}" dt="2021-01-19T23:21:50.782" v="4"/>
          <ac:picMkLst>
            <pc:docMk/>
            <pc:sldMk cId="3918278798" sldId="304"/>
            <ac:picMk id="6" creationId="{6789BA60-3DED-43B1-8594-3017228A7B5C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3918278798" sldId="304"/>
            <ac:picMk id="13" creationId="{1644221D-3F7D-4118-914F-0D1A05C86EF0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3918278798" sldId="304"/>
            <ac:inkMk id="2" creationId="{857AB8F4-5606-49FF-A35D-7D723A70C007}"/>
          </ac:inkMkLst>
        </pc:inkChg>
        <pc:inkChg chg="add del">
          <ac:chgData name="" userId="a8044c4efdf2566a" providerId="LiveId" clId="{6AB22BE5-CF2C-49B3-ABDC-8251D03D196F}" dt="2021-01-19T23:21:50.782" v="4"/>
          <ac:inkMkLst>
            <pc:docMk/>
            <pc:sldMk cId="3918278798" sldId="304"/>
            <ac:inkMk id="5" creationId="{4CD8501D-D5BB-4712-A41A-ACEADEE172C8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3918278798" sldId="304"/>
            <ac:inkMk id="8" creationId="{DEFCBD3D-035F-4C6E-945B-770B07392BA8}"/>
          </ac:inkMkLst>
        </pc:inkChg>
      </pc:sldChg>
      <pc:sldChg chg="addSp delSp modSp modTransition delAnim modAnim">
        <pc:chgData name="" userId="a8044c4efdf2566a" providerId="LiveId" clId="{6AB22BE5-CF2C-49B3-ABDC-8251D03D196F}" dt="2021-01-21T14:19:28.671" v="80"/>
        <pc:sldMkLst>
          <pc:docMk/>
          <pc:sldMk cId="1260742632" sldId="305"/>
        </pc:sldMkLst>
        <pc:picChg chg="add del mod">
          <ac:chgData name="" userId="a8044c4efdf2566a" providerId="LiveId" clId="{6AB22BE5-CF2C-49B3-ABDC-8251D03D196F}" dt="2021-01-21T13:57:35.928" v="26"/>
          <ac:picMkLst>
            <pc:docMk/>
            <pc:sldMk cId="1260742632" sldId="305"/>
            <ac:picMk id="2" creationId="{17045DFC-AD93-4BB1-9128-E76A24C944F3}"/>
          </ac:picMkLst>
        </pc:picChg>
        <pc:picChg chg="add del mod">
          <ac:chgData name="" userId="a8044c4efdf2566a" providerId="LiveId" clId="{6AB22BE5-CF2C-49B3-ABDC-8251D03D196F}" dt="2021-01-21T14:00:29.002" v="31"/>
          <ac:picMkLst>
            <pc:docMk/>
            <pc:sldMk cId="1260742632" sldId="305"/>
            <ac:picMk id="2" creationId="{6D5B64A5-1BB8-46D9-B1E4-1150782B4145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260742632" sldId="305"/>
            <ac:picMk id="3" creationId="{5BBE3DBD-A611-422E-9A02-97B61BF2D600}"/>
          </ac:picMkLst>
        </pc:picChg>
        <pc:picChg chg="add del mod">
          <ac:chgData name="" userId="a8044c4efdf2566a" providerId="LiveId" clId="{6AB22BE5-CF2C-49B3-ABDC-8251D03D196F}" dt="2021-01-21T13:56:59.268" v="23" actId="478"/>
          <ac:picMkLst>
            <pc:docMk/>
            <pc:sldMk cId="1260742632" sldId="305"/>
            <ac:picMk id="6" creationId="{7C81252D-38F8-43EA-A7DC-781FCCAC3227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1260742632" sldId="305"/>
            <ac:picMk id="6" creationId="{CF03E950-FB46-4E49-BE92-B9E02B64DD03}"/>
          </ac:picMkLst>
        </pc:picChg>
        <pc:picChg chg="add del mod">
          <ac:chgData name="" userId="a8044c4efdf2566a" providerId="LiveId" clId="{6AB22BE5-CF2C-49B3-ABDC-8251D03D196F}" dt="2021-01-21T13:59:48.128" v="28" actId="478"/>
          <ac:picMkLst>
            <pc:docMk/>
            <pc:sldMk cId="1260742632" sldId="305"/>
            <ac:picMk id="8" creationId="{23666324-91D8-4180-A99C-0DA5E9E6FD76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1260742632" sldId="305"/>
            <ac:inkMk id="2" creationId="{28AC6D30-1552-495A-9B12-D609F80F676B}"/>
          </ac:inkMkLst>
        </pc:inkChg>
        <pc:inkChg chg="add del">
          <ac:chgData name="" userId="a8044c4efdf2566a" providerId="LiveId" clId="{6AB22BE5-CF2C-49B3-ABDC-8251D03D196F}" dt="2021-01-21T14:00:24.348" v="30"/>
          <ac:inkMkLst>
            <pc:docMk/>
            <pc:sldMk cId="1260742632" sldId="305"/>
            <ac:inkMk id="3" creationId="{67907DCA-DB7D-4CB5-B569-FFE662F78A93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1260742632" sldId="305"/>
            <ac:inkMk id="5" creationId="{6237DF98-2B9E-44AB-853E-4CBAFD18AB47}"/>
          </ac:inkMkLst>
        </pc:inkChg>
        <pc:inkChg chg="add del">
          <ac:chgData name="" userId="a8044c4efdf2566a" providerId="LiveId" clId="{6AB22BE5-CF2C-49B3-ABDC-8251D03D196F}" dt="2021-01-21T13:57:26.885" v="24"/>
          <ac:inkMkLst>
            <pc:docMk/>
            <pc:sldMk cId="1260742632" sldId="305"/>
            <ac:inkMk id="5" creationId="{641F2610-396A-41F3-A873-99031C600098}"/>
          </ac:inkMkLst>
        </pc:inkChg>
      </pc:sldChg>
      <pc:sldChg chg="addSp delSp modSp modTransition delAnim modAnim">
        <pc:chgData name="" userId="a8044c4efdf2566a" providerId="LiveId" clId="{6AB22BE5-CF2C-49B3-ABDC-8251D03D196F}" dt="2021-01-21T14:19:28.671" v="80"/>
        <pc:sldMkLst>
          <pc:docMk/>
          <pc:sldMk cId="1556121641" sldId="306"/>
        </pc:sldMkLst>
        <pc:picChg chg="add del mod">
          <ac:chgData name="" userId="a8044c4efdf2566a" providerId="LiveId" clId="{6AB22BE5-CF2C-49B3-ABDC-8251D03D196F}" dt="2021-01-21T14:01:35.258" v="32"/>
          <ac:picMkLst>
            <pc:docMk/>
            <pc:sldMk cId="1556121641" sldId="306"/>
            <ac:picMk id="2" creationId="{68496038-C97A-4888-BE68-0396B8134C17}"/>
          </ac:picMkLst>
        </pc:picChg>
        <pc:picChg chg="add del mod">
          <ac:chgData name="" userId="a8044c4efdf2566a" providerId="LiveId" clId="{6AB22BE5-CF2C-49B3-ABDC-8251D03D196F}" dt="2021-01-21T13:57:26.885" v="24"/>
          <ac:picMkLst>
            <pc:docMk/>
            <pc:sldMk cId="1556121641" sldId="306"/>
            <ac:picMk id="2" creationId="{9A12477F-C68A-4390-A2F2-C9C9DBCEB0C5}"/>
          </ac:picMkLst>
        </pc:picChg>
        <pc:picChg chg="add del mod">
          <ac:chgData name="" userId="a8044c4efdf2566a" providerId="LiveId" clId="{6AB22BE5-CF2C-49B3-ABDC-8251D03D196F}" dt="2021-01-21T13:57:30.573" v="25"/>
          <ac:picMkLst>
            <pc:docMk/>
            <pc:sldMk cId="1556121641" sldId="306"/>
            <ac:picMk id="3" creationId="{A6D6448D-8C72-4CA6-AD61-0FA0D1EC83B3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556121641" sldId="306"/>
            <ac:picMk id="5" creationId="{5F9202AF-560C-4E4A-ADCA-2095A32875BF}"/>
          </ac:picMkLst>
        </pc:picChg>
        <pc:picChg chg="add del mod">
          <ac:chgData name="" userId="a8044c4efdf2566a" providerId="LiveId" clId="{6AB22BE5-CF2C-49B3-ABDC-8251D03D196F}" dt="2021-01-21T13:59:52.158" v="29" actId="478"/>
          <ac:picMkLst>
            <pc:docMk/>
            <pc:sldMk cId="1556121641" sldId="306"/>
            <ac:picMk id="6" creationId="{6C829C4B-CD6A-4434-B010-DED1D3EE020D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1556121641" sldId="306"/>
            <ac:picMk id="8" creationId="{3858FEE0-9C6A-4A52-85F2-835BC7325475}"/>
          </ac:picMkLst>
        </pc:picChg>
        <pc:inkChg chg="add del">
          <ac:chgData name="" userId="a8044c4efdf2566a" providerId="LiveId" clId="{6AB22BE5-CF2C-49B3-ABDC-8251D03D196F}" dt="2021-01-21T14:19:28.671" v="80"/>
          <ac:inkMkLst>
            <pc:docMk/>
            <pc:sldMk cId="1556121641" sldId="306"/>
            <ac:inkMk id="3" creationId="{0EFF03D8-1DF1-45E8-91A0-D61328CB0212}"/>
          </ac:inkMkLst>
        </pc:inkChg>
        <pc:inkChg chg="del">
          <ac:chgData name="" userId="a8044c4efdf2566a" providerId="LiveId" clId="{6AB22BE5-CF2C-49B3-ABDC-8251D03D196F}" dt="2021-01-19T23:16:57.639" v="0"/>
          <ac:inkMkLst>
            <pc:docMk/>
            <pc:sldMk cId="1556121641" sldId="306"/>
            <ac:inkMk id="3" creationId="{4BD61BB9-6EC1-4FC7-889C-E3846AACA008}"/>
          </ac:inkMkLst>
        </pc:inkChg>
        <pc:inkChg chg="add del">
          <ac:chgData name="" userId="a8044c4efdf2566a" providerId="LiveId" clId="{6AB22BE5-CF2C-49B3-ABDC-8251D03D196F}" dt="2021-01-21T14:00:24.348" v="30"/>
          <ac:inkMkLst>
            <pc:docMk/>
            <pc:sldMk cId="1556121641" sldId="306"/>
            <ac:inkMk id="5" creationId="{CCEAF808-4EC5-4D13-B85E-CE45FE097CC7}"/>
          </ac:inkMkLst>
        </pc:inkChg>
      </pc:sldChg>
      <pc:sldChg chg="addSp delSp modSp modTransition delAnim modAnim">
        <pc:chgData name="" userId="a8044c4efdf2566a" providerId="LiveId" clId="{6AB22BE5-CF2C-49B3-ABDC-8251D03D196F}" dt="2021-01-21T14:19:28.671" v="80"/>
        <pc:sldMkLst>
          <pc:docMk/>
          <pc:sldMk cId="3550945187" sldId="307"/>
        </pc:sldMkLst>
        <pc:picChg chg="add del mod">
          <ac:chgData name="" userId="a8044c4efdf2566a" providerId="LiveId" clId="{6AB22BE5-CF2C-49B3-ABDC-8251D03D196F}" dt="2021-01-21T14:04:28.445" v="36"/>
          <ac:picMkLst>
            <pc:docMk/>
            <pc:sldMk cId="3550945187" sldId="307"/>
            <ac:picMk id="2" creationId="{7C92FDE8-6605-4F83-B42E-A8D75D776902}"/>
          </ac:picMkLst>
        </pc:picChg>
        <pc:picChg chg="add del mod">
          <ac:chgData name="" userId="a8044c4efdf2566a" providerId="LiveId" clId="{6AB22BE5-CF2C-49B3-ABDC-8251D03D196F}" dt="2021-01-21T14:04:54.970" v="38"/>
          <ac:picMkLst>
            <pc:docMk/>
            <pc:sldMk cId="3550945187" sldId="307"/>
            <ac:picMk id="3" creationId="{1D12AEC6-0E78-4773-98C7-770DE176A03E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3550945187" sldId="307"/>
            <ac:picMk id="3" creationId="{846A1976-4A43-4A47-B1F9-B7A10ADFC308}"/>
          </ac:picMkLst>
        </pc:picChg>
        <pc:picChg chg="add del mod">
          <ac:chgData name="" userId="a8044c4efdf2566a" providerId="LiveId" clId="{6AB22BE5-CF2C-49B3-ABDC-8251D03D196F}" dt="2021-01-21T14:03:23.676" v="33" actId="478"/>
          <ac:picMkLst>
            <pc:docMk/>
            <pc:sldMk cId="3550945187" sldId="307"/>
            <ac:picMk id="6" creationId="{165336E6-F91E-4D5A-BE6A-F08CAEA3E8CF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3550945187" sldId="307"/>
            <ac:picMk id="14" creationId="{F46D778C-7070-4E9E-A93D-79EC79876A46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3550945187" sldId="307"/>
            <ac:inkMk id="2" creationId="{D1603750-B0E6-47D7-BA6A-75D218177EC9}"/>
          </ac:inkMkLst>
        </pc:inkChg>
        <pc:inkChg chg="add del">
          <ac:chgData name="" userId="a8044c4efdf2566a" providerId="LiveId" clId="{6AB22BE5-CF2C-49B3-ABDC-8251D03D196F}" dt="2021-01-21T14:03:38.558" v="34" actId="478"/>
          <ac:inkMkLst>
            <pc:docMk/>
            <pc:sldMk cId="3550945187" sldId="307"/>
            <ac:inkMk id="5" creationId="{E5FBDD81-4D47-4779-892B-FC674A8DB6E0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3550945187" sldId="307"/>
            <ac:inkMk id="8" creationId="{4EB4FCA9-7980-4FBB-8671-186006917B0A}"/>
          </ac:inkMkLst>
        </pc:inkChg>
      </pc:sldChg>
      <pc:sldChg chg="addSp delSp modSp modTransition modAnim">
        <pc:chgData name="" userId="a8044c4efdf2566a" providerId="LiveId" clId="{6AB22BE5-CF2C-49B3-ABDC-8251D03D196F}" dt="2021-01-21T14:19:28.671" v="80"/>
        <pc:sldMkLst>
          <pc:docMk/>
          <pc:sldMk cId="442563143" sldId="308"/>
        </pc:sldMkLst>
        <pc:picChg chg="del">
          <ac:chgData name="" userId="a8044c4efdf2566a" providerId="LiveId" clId="{6AB22BE5-CF2C-49B3-ABDC-8251D03D196F}" dt="2021-01-19T23:16:57.639" v="0"/>
          <ac:picMkLst>
            <pc:docMk/>
            <pc:sldMk cId="442563143" sldId="308"/>
            <ac:picMk id="3" creationId="{42722B76-BCC3-42D4-A930-ACE9101EF157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442563143" sldId="308"/>
            <ac:picMk id="6" creationId="{541C0237-E5FC-47B1-A683-3F6F613BA948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442563143" sldId="308"/>
            <ac:inkMk id="2" creationId="{DAC6DF2F-A553-4637-84DD-1782AC0379A8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442563143" sldId="308"/>
            <ac:inkMk id="5" creationId="{5426C67E-4EC1-42C5-BA2F-A9FA290561F8}"/>
          </ac:inkMkLst>
        </pc:inkChg>
      </pc:sldChg>
      <pc:sldChg chg="addSp delSp modSp modTransition addAnim delAnim modAnim">
        <pc:chgData name="" userId="a8044c4efdf2566a" providerId="LiveId" clId="{6AB22BE5-CF2C-49B3-ABDC-8251D03D196F}" dt="2021-01-21T14:19:28.671" v="80"/>
        <pc:sldMkLst>
          <pc:docMk/>
          <pc:sldMk cId="333441615" sldId="309"/>
        </pc:sldMkLst>
        <pc:picChg chg="add del mod">
          <ac:chgData name="" userId="a8044c4efdf2566a" providerId="LiveId" clId="{6AB22BE5-CF2C-49B3-ABDC-8251D03D196F}" dt="2021-01-21T14:07:41.078" v="45"/>
          <ac:picMkLst>
            <pc:docMk/>
            <pc:sldMk cId="333441615" sldId="309"/>
            <ac:picMk id="2" creationId="{70A03F43-C5D0-4D5C-A258-6CA4277B7A79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333441615" sldId="309"/>
            <ac:picMk id="5" creationId="{C909E19F-5EF1-4090-B0FA-8C9605C11A39}"/>
          </ac:picMkLst>
        </pc:picChg>
        <pc:picChg chg="add del mod">
          <ac:chgData name="" userId="a8044c4efdf2566a" providerId="LiveId" clId="{6AB22BE5-CF2C-49B3-ABDC-8251D03D196F}" dt="2021-01-21T14:07:12.612" v="42" actId="478"/>
          <ac:picMkLst>
            <pc:docMk/>
            <pc:sldMk cId="333441615" sldId="309"/>
            <ac:picMk id="6" creationId="{F9716458-90D2-4A48-AA52-F7BC5A374A5B}"/>
          </ac:picMkLst>
        </pc:picChg>
        <pc:picChg chg="add del mod">
          <ac:chgData name="" userId="a8044c4efdf2566a" providerId="LiveId" clId="{6AB22BE5-CF2C-49B3-ABDC-8251D03D196F}" dt="2021-01-21T14:08:34.588" v="47"/>
          <ac:picMkLst>
            <pc:docMk/>
            <pc:sldMk cId="333441615" sldId="309"/>
            <ac:picMk id="8" creationId="{0426D648-F15B-40C5-ACCC-33A1AD26A386}"/>
          </ac:picMkLst>
        </pc:picChg>
        <pc:picChg chg="add del mod">
          <ac:chgData name="" userId="a8044c4efdf2566a" providerId="LiveId" clId="{6AB22BE5-CF2C-49B3-ABDC-8251D03D196F}" dt="2021-01-21T14:08:53.530" v="49"/>
          <ac:picMkLst>
            <pc:docMk/>
            <pc:sldMk cId="333441615" sldId="309"/>
            <ac:picMk id="16" creationId="{59AB005B-FA32-46DA-8DEB-0CD73D211E49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333441615" sldId="309"/>
            <ac:picMk id="19" creationId="{C6638EE4-B1EF-4A4B-AF08-8B2DB066F04C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333441615" sldId="309"/>
            <ac:inkMk id="2" creationId="{73486C5F-065D-44D5-9860-D5C8DE48DAC9}"/>
          </ac:inkMkLst>
        </pc:inkChg>
        <pc:inkChg chg="add del">
          <ac:chgData name="" userId="a8044c4efdf2566a" providerId="LiveId" clId="{6AB22BE5-CF2C-49B3-ABDC-8251D03D196F}" dt="2021-01-21T14:07:15.468" v="43" actId="478"/>
          <ac:inkMkLst>
            <pc:docMk/>
            <pc:sldMk cId="333441615" sldId="309"/>
            <ac:inkMk id="3" creationId="{91D02959-4C18-419E-93B3-AB9E9B94B3E7}"/>
          </ac:inkMkLst>
        </pc:inkChg>
        <pc:inkChg chg="add del">
          <ac:chgData name="" userId="a8044c4efdf2566a" providerId="LiveId" clId="{6AB22BE5-CF2C-49B3-ABDC-8251D03D196F}" dt="2021-01-21T14:08:34.588" v="47"/>
          <ac:inkMkLst>
            <pc:docMk/>
            <pc:sldMk cId="333441615" sldId="309"/>
            <ac:inkMk id="5" creationId="{B20169F3-FE4D-4A26-8986-1695D4C42D6C}"/>
          </ac:inkMkLst>
        </pc:inkChg>
        <pc:inkChg chg="add del">
          <ac:chgData name="" userId="a8044c4efdf2566a" providerId="LiveId" clId="{6AB22BE5-CF2C-49B3-ABDC-8251D03D196F}" dt="2021-01-21T14:08:53.530" v="49"/>
          <ac:inkMkLst>
            <pc:docMk/>
            <pc:sldMk cId="333441615" sldId="309"/>
            <ac:inkMk id="14" creationId="{432C84D8-C78B-4062-82C6-5A4210A82629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333441615" sldId="309"/>
            <ac:inkMk id="17" creationId="{F52230AA-9321-4D1C-AB41-071AA266DC52}"/>
          </ac:inkMkLst>
        </pc:inkChg>
      </pc:sldChg>
      <pc:sldChg chg="addSp delSp modSp del modTransition delAnim modAnim">
        <pc:chgData name="" userId="a8044c4efdf2566a" providerId="LiveId" clId="{6AB22BE5-CF2C-49B3-ABDC-8251D03D196F}" dt="2021-01-21T14:10:25.093" v="52" actId="2696"/>
        <pc:sldMkLst>
          <pc:docMk/>
          <pc:sldMk cId="878825449" sldId="310"/>
        </pc:sldMkLst>
        <pc:picChg chg="del">
          <ac:chgData name="" userId="a8044c4efdf2566a" providerId="LiveId" clId="{6AB22BE5-CF2C-49B3-ABDC-8251D03D196F}" dt="2021-01-19T23:16:57.639" v="0"/>
          <ac:picMkLst>
            <pc:docMk/>
            <pc:sldMk cId="878825449" sldId="310"/>
            <ac:picMk id="3" creationId="{71B773C8-DFC9-47A2-9FEF-1B0D84A86974}"/>
          </ac:picMkLst>
        </pc:picChg>
        <pc:picChg chg="add del mod">
          <ac:chgData name="" userId="a8044c4efdf2566a" providerId="LiveId" clId="{6AB22BE5-CF2C-49B3-ABDC-8251D03D196F}" dt="2021-01-21T14:10:22.056" v="51" actId="478"/>
          <ac:picMkLst>
            <pc:docMk/>
            <pc:sldMk cId="878825449" sldId="310"/>
            <ac:picMk id="6" creationId="{1DE046D8-2D26-4CC0-BE83-9C3799BCEAB2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878825449" sldId="310"/>
            <ac:inkMk id="2" creationId="{29981C90-AF5E-40DB-BC33-1A6623BF80BF}"/>
          </ac:inkMkLst>
        </pc:inkChg>
        <pc:inkChg chg="add">
          <ac:chgData name="" userId="a8044c4efdf2566a" providerId="LiveId" clId="{6AB22BE5-CF2C-49B3-ABDC-8251D03D196F}" dt="2021-01-19T23:37:38.804" v="11"/>
          <ac:inkMkLst>
            <pc:docMk/>
            <pc:sldMk cId="878825449" sldId="310"/>
            <ac:inkMk id="5" creationId="{103FF034-5108-4AA8-85D6-370732400BC5}"/>
          </ac:inkMkLst>
        </pc:inkChg>
      </pc:sldChg>
      <pc:sldChg chg="addSp delSp modSp modTransition modAnim">
        <pc:chgData name="" userId="a8044c4efdf2566a" providerId="LiveId" clId="{6AB22BE5-CF2C-49B3-ABDC-8251D03D196F}" dt="2021-01-21T15:03:35.551" v="187" actId="20577"/>
        <pc:sldMkLst>
          <pc:docMk/>
          <pc:sldMk cId="3058978508" sldId="311"/>
        </pc:sldMkLst>
        <pc:spChg chg="mod">
          <ac:chgData name="" userId="a8044c4efdf2566a" providerId="LiveId" clId="{6AB22BE5-CF2C-49B3-ABDC-8251D03D196F}" dt="2021-01-21T15:03:35.551" v="187" actId="20577"/>
          <ac:spMkLst>
            <pc:docMk/>
            <pc:sldMk cId="3058978508" sldId="311"/>
            <ac:spMk id="4" creationId="{6E0DCB15-13AD-4BE1-A7D3-5D96B79C870C}"/>
          </ac:spMkLst>
        </pc:spChg>
        <pc:picChg chg="del">
          <ac:chgData name="" userId="a8044c4efdf2566a" providerId="LiveId" clId="{6AB22BE5-CF2C-49B3-ABDC-8251D03D196F}" dt="2021-01-19T23:16:57.639" v="0"/>
          <ac:picMkLst>
            <pc:docMk/>
            <pc:sldMk cId="3058978508" sldId="311"/>
            <ac:picMk id="2" creationId="{09D004F1-C084-4F58-AB2F-80CCF8B3A94E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3058978508" sldId="311"/>
            <ac:picMk id="3" creationId="{CBD4D9EC-C1AC-4D1C-A022-9832C42FC8C9}"/>
          </ac:picMkLst>
        </pc:picChg>
      </pc:sldChg>
      <pc:sldChg chg="addSp delSp modSp modTransition delAnim modAnim">
        <pc:chgData name="" userId="a8044c4efdf2566a" providerId="LiveId" clId="{6AB22BE5-CF2C-49B3-ABDC-8251D03D196F}" dt="2021-01-21T15:03:40.043" v="188" actId="20577"/>
        <pc:sldMkLst>
          <pc:docMk/>
          <pc:sldMk cId="3396640134" sldId="312"/>
        </pc:sldMkLst>
        <pc:spChg chg="mod">
          <ac:chgData name="" userId="a8044c4efdf2566a" providerId="LiveId" clId="{6AB22BE5-CF2C-49B3-ABDC-8251D03D196F}" dt="2021-01-21T15:03:40.043" v="188" actId="20577"/>
          <ac:spMkLst>
            <pc:docMk/>
            <pc:sldMk cId="3396640134" sldId="312"/>
            <ac:spMk id="4" creationId="{6E0DCB15-13AD-4BE1-A7D3-5D96B79C870C}"/>
          </ac:spMkLst>
        </pc:spChg>
        <pc:picChg chg="add del mod">
          <ac:chgData name="" userId="a8044c4efdf2566a" providerId="LiveId" clId="{6AB22BE5-CF2C-49B3-ABDC-8251D03D196F}" dt="2021-01-21T14:12:02.730" v="58"/>
          <ac:picMkLst>
            <pc:docMk/>
            <pc:sldMk cId="3396640134" sldId="312"/>
            <ac:picMk id="2" creationId="{157C0E1C-7F1F-4606-BFEF-2B8E9320928F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3396640134" sldId="312"/>
            <ac:picMk id="3" creationId="{8E5E6C06-BC1A-4184-9876-9E1FFC1AB66A}"/>
          </ac:picMkLst>
        </pc:picChg>
        <pc:picChg chg="add del mod">
          <ac:chgData name="" userId="a8044c4efdf2566a" providerId="LiveId" clId="{6AB22BE5-CF2C-49B3-ABDC-8251D03D196F}" dt="2021-01-21T14:11:25.183" v="53" actId="478"/>
          <ac:picMkLst>
            <pc:docMk/>
            <pc:sldMk cId="3396640134" sldId="312"/>
            <ac:picMk id="6" creationId="{CFE13DF8-A98E-4798-8528-7038C3F1240C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3396640134" sldId="312"/>
            <ac:picMk id="8" creationId="{A4C41BB7-61C9-4831-9380-A7F3B96CADD6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3396640134" sldId="312"/>
            <ac:inkMk id="2" creationId="{0A0FEC27-E3B5-4FCF-976A-A6FDF9CDB60B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3396640134" sldId="312"/>
            <ac:inkMk id="3" creationId="{D66BED01-6F5F-4D71-92AD-E01B7C435247}"/>
          </ac:inkMkLst>
        </pc:inkChg>
        <pc:inkChg chg="add del">
          <ac:chgData name="" userId="a8044c4efdf2566a" providerId="LiveId" clId="{6AB22BE5-CF2C-49B3-ABDC-8251D03D196F}" dt="2021-01-21T14:11:40.628" v="56" actId="478"/>
          <ac:inkMkLst>
            <pc:docMk/>
            <pc:sldMk cId="3396640134" sldId="312"/>
            <ac:inkMk id="5" creationId="{3F1B8F52-D78E-446E-B14F-13F3947A3426}"/>
          </ac:inkMkLst>
        </pc:inkChg>
      </pc:sldChg>
      <pc:sldChg chg="addSp delSp modSp modTransition delAnim modAnim">
        <pc:chgData name="" userId="a8044c4efdf2566a" providerId="LiveId" clId="{6AB22BE5-CF2C-49B3-ABDC-8251D03D196F}" dt="2021-01-21T15:03:50.819" v="190" actId="20577"/>
        <pc:sldMkLst>
          <pc:docMk/>
          <pc:sldMk cId="1827235753" sldId="313"/>
        </pc:sldMkLst>
        <pc:spChg chg="mod">
          <ac:chgData name="" userId="a8044c4efdf2566a" providerId="LiveId" clId="{6AB22BE5-CF2C-49B3-ABDC-8251D03D196F}" dt="2021-01-21T15:03:50.819" v="190" actId="20577"/>
          <ac:spMkLst>
            <pc:docMk/>
            <pc:sldMk cId="1827235753" sldId="313"/>
            <ac:spMk id="4" creationId="{6E0DCB15-13AD-4BE1-A7D3-5D96B79C870C}"/>
          </ac:spMkLst>
        </pc:spChg>
        <pc:picChg chg="add del mod">
          <ac:chgData name="" userId="a8044c4efdf2566a" providerId="LiveId" clId="{6AB22BE5-CF2C-49B3-ABDC-8251D03D196F}" dt="2021-01-21T14:13:23.484" v="60"/>
          <ac:picMkLst>
            <pc:docMk/>
            <pc:sldMk cId="1827235753" sldId="313"/>
            <ac:picMk id="2" creationId="{A2A04BE8-8F86-40AF-8E95-33C6193C72B1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827235753" sldId="313"/>
            <ac:picMk id="3" creationId="{D69D0B11-BEF8-4E47-AB38-367F0CD3C71A}"/>
          </ac:picMkLst>
        </pc:picChg>
        <pc:picChg chg="add del mod">
          <ac:chgData name="" userId="a8044c4efdf2566a" providerId="LiveId" clId="{6AB22BE5-CF2C-49B3-ABDC-8251D03D196F}" dt="2021-01-21T14:14:15.419" v="62"/>
          <ac:picMkLst>
            <pc:docMk/>
            <pc:sldMk cId="1827235753" sldId="313"/>
            <ac:picMk id="3" creationId="{FFD923E3-FE11-45C7-B4E2-4EF862135F48}"/>
          </ac:picMkLst>
        </pc:picChg>
        <pc:picChg chg="add del mod">
          <ac:chgData name="" userId="a8044c4efdf2566a" providerId="LiveId" clId="{6AB22BE5-CF2C-49B3-ABDC-8251D03D196F}" dt="2021-01-21T14:11:34.692" v="54" actId="478"/>
          <ac:picMkLst>
            <pc:docMk/>
            <pc:sldMk cId="1827235753" sldId="313"/>
            <ac:picMk id="6" creationId="{9CDA1CAC-CDD4-4F0B-948D-9D61D96202F7}"/>
          </ac:picMkLst>
        </pc:picChg>
        <pc:picChg chg="add del mod">
          <ac:chgData name="" userId="a8044c4efdf2566a" providerId="LiveId" clId="{6AB22BE5-CF2C-49B3-ABDC-8251D03D196F}" dt="2021-01-21T14:21:10.632" v="89"/>
          <ac:picMkLst>
            <pc:docMk/>
            <pc:sldMk cId="1827235753" sldId="313"/>
            <ac:picMk id="8" creationId="{CD542BA6-1CBC-4669-AEEF-4E29B92CC586}"/>
          </ac:picMkLst>
        </pc:picChg>
        <pc:picChg chg="add del mod">
          <ac:chgData name="" userId="a8044c4efdf2566a" providerId="LiveId" clId="{6AB22BE5-CF2C-49B3-ABDC-8251D03D196F}" dt="2021-01-21T14:21:12.570" v="90"/>
          <ac:picMkLst>
            <pc:docMk/>
            <pc:sldMk cId="1827235753" sldId="313"/>
            <ac:picMk id="15" creationId="{70AEEDDA-4F9C-4806-97E6-31E81D683508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1827235753" sldId="313"/>
            <ac:inkMk id="2" creationId="{98AFA5A3-FA43-4F6E-A1CD-9B9C281C8FFE}"/>
          </ac:inkMkLst>
        </pc:inkChg>
        <pc:inkChg chg="add del">
          <ac:chgData name="" userId="a8044c4efdf2566a" providerId="LiveId" clId="{6AB22BE5-CF2C-49B3-ABDC-8251D03D196F}" dt="2021-01-21T14:11:37.897" v="55" actId="478"/>
          <ac:inkMkLst>
            <pc:docMk/>
            <pc:sldMk cId="1827235753" sldId="313"/>
            <ac:inkMk id="5" creationId="{0192B814-E440-4D96-88B6-191E5AA2E71C}"/>
          </ac:inkMkLst>
        </pc:inkChg>
      </pc:sldChg>
      <pc:sldChg chg="addSp delSp modSp modTransition modAnim">
        <pc:chgData name="" userId="a8044c4efdf2566a" providerId="LiveId" clId="{6AB22BE5-CF2C-49B3-ABDC-8251D03D196F}" dt="2021-01-21T15:03:56.581" v="192" actId="20577"/>
        <pc:sldMkLst>
          <pc:docMk/>
          <pc:sldMk cId="2953227861" sldId="314"/>
        </pc:sldMkLst>
        <pc:spChg chg="mod">
          <ac:chgData name="" userId="a8044c4efdf2566a" providerId="LiveId" clId="{6AB22BE5-CF2C-49B3-ABDC-8251D03D196F}" dt="2021-01-21T15:03:56.581" v="192" actId="20577"/>
          <ac:spMkLst>
            <pc:docMk/>
            <pc:sldMk cId="2953227861" sldId="314"/>
            <ac:spMk id="4" creationId="{6E0DCB15-13AD-4BE1-A7D3-5D96B79C870C}"/>
          </ac:spMkLst>
        </pc:spChg>
        <pc:picChg chg="del">
          <ac:chgData name="" userId="a8044c4efdf2566a" providerId="LiveId" clId="{6AB22BE5-CF2C-49B3-ABDC-8251D03D196F}" dt="2021-01-19T23:16:57.639" v="0"/>
          <ac:picMkLst>
            <pc:docMk/>
            <pc:sldMk cId="2953227861" sldId="314"/>
            <ac:picMk id="3" creationId="{AFA3D569-990D-40A8-982E-DA8879EF11BF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2953227861" sldId="314"/>
            <ac:picMk id="6" creationId="{F25FBC44-BAE4-441A-BAA3-49BA42AB0D86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2953227861" sldId="314"/>
            <ac:inkMk id="2" creationId="{3E37465A-1DAC-4F94-A436-24B064A8C767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2953227861" sldId="314"/>
            <ac:inkMk id="5" creationId="{064AE0F1-E1C1-45C1-A03E-D80FFA36CDF6}"/>
          </ac:inkMkLst>
        </pc:inkChg>
      </pc:sldChg>
      <pc:sldChg chg="addSp delSp modSp modTransition addAnim delAnim modAnim">
        <pc:chgData name="" userId="a8044c4efdf2566a" providerId="LiveId" clId="{6AB22BE5-CF2C-49B3-ABDC-8251D03D196F}" dt="2021-01-21T15:04:00.888" v="194" actId="20577"/>
        <pc:sldMkLst>
          <pc:docMk/>
          <pc:sldMk cId="1730730930" sldId="315"/>
        </pc:sldMkLst>
        <pc:spChg chg="mod">
          <ac:chgData name="" userId="a8044c4efdf2566a" providerId="LiveId" clId="{6AB22BE5-CF2C-49B3-ABDC-8251D03D196F}" dt="2021-01-21T15:04:00.888" v="194" actId="20577"/>
          <ac:spMkLst>
            <pc:docMk/>
            <pc:sldMk cId="1730730930" sldId="315"/>
            <ac:spMk id="4" creationId="{6E0DCB15-13AD-4BE1-A7D3-5D96B79C870C}"/>
          </ac:spMkLst>
        </pc:spChg>
        <pc:spChg chg="mod">
          <ac:chgData name="" userId="a8044c4efdf2566a" providerId="LiveId" clId="{6AB22BE5-CF2C-49B3-ABDC-8251D03D196F}" dt="2021-01-21T14:23:59.854" v="104" actId="20577"/>
          <ac:spMkLst>
            <pc:docMk/>
            <pc:sldMk cId="1730730930" sldId="315"/>
            <ac:spMk id="13" creationId="{8C11E1D1-3DD2-4816-83DA-0898CE4DF2E9}"/>
          </ac:spMkLst>
        </pc:spChg>
        <pc:picChg chg="add del mod">
          <ac:chgData name="" userId="a8044c4efdf2566a" providerId="LiveId" clId="{6AB22BE5-CF2C-49B3-ABDC-8251D03D196F}" dt="2021-01-21T14:22:04.590" v="93" actId="478"/>
          <ac:picMkLst>
            <pc:docMk/>
            <pc:sldMk cId="1730730930" sldId="315"/>
            <ac:picMk id="2" creationId="{8C448FD2-917B-49DD-874D-3BF9101070FC}"/>
          </ac:picMkLst>
        </pc:picChg>
        <pc:picChg chg="add del mod">
          <ac:chgData name="" userId="a8044c4efdf2566a" providerId="LiveId" clId="{6AB22BE5-CF2C-49B3-ABDC-8251D03D196F}" dt="2021-01-21T14:19:31.181" v="83"/>
          <ac:picMkLst>
            <pc:docMk/>
            <pc:sldMk cId="1730730930" sldId="315"/>
            <ac:picMk id="3" creationId="{34697264-F546-4A7C-80F4-97671A3BA77C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730730930" sldId="315"/>
            <ac:picMk id="3" creationId="{F163B7C2-1DAD-4D69-ADB5-F113B0B0E1D6}"/>
          </ac:picMkLst>
        </pc:picChg>
        <pc:picChg chg="add del mod">
          <ac:chgData name="" userId="a8044c4efdf2566a" providerId="LiveId" clId="{6AB22BE5-CF2C-49B3-ABDC-8251D03D196F}" dt="2021-01-21T14:21:16.637" v="91" actId="478"/>
          <ac:picMkLst>
            <pc:docMk/>
            <pc:sldMk cId="1730730930" sldId="315"/>
            <ac:picMk id="6" creationId="{66926DC0-E3A4-4A19-ABF5-9774C71975FD}"/>
          </ac:picMkLst>
        </pc:picChg>
        <pc:picChg chg="add del mod">
          <ac:chgData name="" userId="a8044c4efdf2566a" providerId="LiveId" clId="{6AB22BE5-CF2C-49B3-ABDC-8251D03D196F}" dt="2021-01-21T14:19:29.792" v="81"/>
          <ac:picMkLst>
            <pc:docMk/>
            <pc:sldMk cId="1730730930" sldId="315"/>
            <ac:picMk id="8" creationId="{5EA1240B-68EF-420C-B8A7-A72B333BDC9C}"/>
          </ac:picMkLst>
        </pc:picChg>
        <pc:picChg chg="add del mod">
          <ac:chgData name="" userId="a8044c4efdf2566a" providerId="LiveId" clId="{6AB22BE5-CF2C-49B3-ABDC-8251D03D196F}" dt="2021-01-21T14:19:28.059" v="79"/>
          <ac:picMkLst>
            <pc:docMk/>
            <pc:sldMk cId="1730730930" sldId="315"/>
            <ac:picMk id="17" creationId="{F502F6EA-4709-49BB-AAE5-5D2EF0D651C5}"/>
          </ac:picMkLst>
        </pc:picChg>
        <pc:picChg chg="add del mod">
          <ac:chgData name="" userId="a8044c4efdf2566a" providerId="LiveId" clId="{6AB22BE5-CF2C-49B3-ABDC-8251D03D196F}" dt="2021-01-21T14:19:17.209" v="77"/>
          <ac:picMkLst>
            <pc:docMk/>
            <pc:sldMk cId="1730730930" sldId="315"/>
            <ac:picMk id="19" creationId="{3C03901C-5938-4D30-B8A9-F6E75D2F7450}"/>
          </ac:picMkLst>
        </pc:picChg>
        <pc:picChg chg="add del mod">
          <ac:chgData name="" userId="a8044c4efdf2566a" providerId="LiveId" clId="{6AB22BE5-CF2C-49B3-ABDC-8251D03D196F}" dt="2021-01-21T14:23:07.291" v="95"/>
          <ac:picMkLst>
            <pc:docMk/>
            <pc:sldMk cId="1730730930" sldId="315"/>
            <ac:picMk id="21" creationId="{7D71099B-8BCD-45CE-BD5B-56518CF01CF9}"/>
          </ac:picMkLst>
        </pc:picChg>
        <pc:picChg chg="add del mod">
          <ac:chgData name="" userId="a8044c4efdf2566a" providerId="LiveId" clId="{6AB22BE5-CF2C-49B3-ABDC-8251D03D196F}" dt="2021-01-21T14:24:02.188" v="105" actId="478"/>
          <ac:picMkLst>
            <pc:docMk/>
            <pc:sldMk cId="1730730930" sldId="315"/>
            <ac:picMk id="23" creationId="{91B011D3-F0C7-4206-9FEB-F145EFEC477E}"/>
          </ac:picMkLst>
        </pc:picChg>
        <pc:picChg chg="add del mod">
          <ac:chgData name="" userId="a8044c4efdf2566a" providerId="LiveId" clId="{6AB22BE5-CF2C-49B3-ABDC-8251D03D196F}" dt="2021-01-21T14:24:41.871" v="107"/>
          <ac:picMkLst>
            <pc:docMk/>
            <pc:sldMk cId="1730730930" sldId="315"/>
            <ac:picMk id="26" creationId="{090838A7-3E81-4B30-B3A1-44C4B24BB02F}"/>
          </ac:picMkLst>
        </pc:picChg>
        <pc:picChg chg="add del mod">
          <ac:chgData name="" userId="a8044c4efdf2566a" providerId="LiveId" clId="{6AB22BE5-CF2C-49B3-ABDC-8251D03D196F}" dt="2021-01-21T14:25:06.050" v="110"/>
          <ac:picMkLst>
            <pc:docMk/>
            <pc:sldMk cId="1730730930" sldId="315"/>
            <ac:picMk id="28" creationId="{974BFA32-781C-4A19-A51E-3F1E8000BC97}"/>
          </ac:picMkLst>
        </pc:picChg>
        <pc:picChg chg="add mod">
          <ac:chgData name="" userId="a8044c4efdf2566a" providerId="LiveId" clId="{6AB22BE5-CF2C-49B3-ABDC-8251D03D196F}" dt="2021-01-21T14:25:37.914" v="111"/>
          <ac:picMkLst>
            <pc:docMk/>
            <pc:sldMk cId="1730730930" sldId="315"/>
            <ac:picMk id="30" creationId="{7D239B8A-D80B-4FF4-AE2C-C9CC5DB45039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1730730930" sldId="315"/>
            <ac:inkMk id="2" creationId="{7AA4C8D4-917E-4667-A0F1-D86C0525CD5B}"/>
          </ac:inkMkLst>
        </pc:inkChg>
        <pc:inkChg chg="add del">
          <ac:chgData name="" userId="a8044c4efdf2566a" providerId="LiveId" clId="{6AB22BE5-CF2C-49B3-ABDC-8251D03D196F}" dt="2021-01-21T14:21:18.262" v="92"/>
          <ac:inkMkLst>
            <pc:docMk/>
            <pc:sldMk cId="1730730930" sldId="315"/>
            <ac:inkMk id="5" creationId="{ECB3F094-0D84-4D3F-B27A-BB307BF7552B}"/>
          </ac:inkMkLst>
        </pc:inkChg>
        <pc:inkChg chg="add del">
          <ac:chgData name="" userId="a8044c4efdf2566a" providerId="LiveId" clId="{6AB22BE5-CF2C-49B3-ABDC-8251D03D196F}" dt="2021-01-21T14:19:28.059" v="79"/>
          <ac:inkMkLst>
            <pc:docMk/>
            <pc:sldMk cId="1730730930" sldId="315"/>
            <ac:inkMk id="15" creationId="{0E12DF62-AC47-4239-8CAA-0BB8A02A073A}"/>
          </ac:inkMkLst>
        </pc:inkChg>
        <pc:inkChg chg="add del">
          <ac:chgData name="" userId="a8044c4efdf2566a" providerId="LiveId" clId="{6AB22BE5-CF2C-49B3-ABDC-8251D03D196F}" dt="2021-01-21T14:19:17.209" v="77"/>
          <ac:inkMkLst>
            <pc:docMk/>
            <pc:sldMk cId="1730730930" sldId="315"/>
            <ac:inkMk id="18" creationId="{76C6C784-79DA-4312-B392-977D4C5C1AE9}"/>
          </ac:inkMkLst>
        </pc:inkChg>
        <pc:inkChg chg="add del">
          <ac:chgData name="" userId="a8044c4efdf2566a" providerId="LiveId" clId="{6AB22BE5-CF2C-49B3-ABDC-8251D03D196F}" dt="2021-01-21T14:23:07.291" v="95"/>
          <ac:inkMkLst>
            <pc:docMk/>
            <pc:sldMk cId="1730730930" sldId="315"/>
            <ac:inkMk id="20" creationId="{526DE740-3795-40B9-917B-A57934D5FEC7}"/>
          </ac:inkMkLst>
        </pc:inkChg>
        <pc:inkChg chg="add">
          <ac:chgData name="" userId="a8044c4efdf2566a" providerId="LiveId" clId="{6AB22BE5-CF2C-49B3-ABDC-8251D03D196F}" dt="2021-01-21T14:23:12.882" v="96"/>
          <ac:inkMkLst>
            <pc:docMk/>
            <pc:sldMk cId="1730730930" sldId="315"/>
            <ac:inkMk id="22" creationId="{45B27908-00F2-4B47-AF0C-78266AF55E9C}"/>
          </ac:inkMkLst>
        </pc:inkChg>
        <pc:inkChg chg="add">
          <ac:chgData name="" userId="a8044c4efdf2566a" providerId="LiveId" clId="{6AB22BE5-CF2C-49B3-ABDC-8251D03D196F}" dt="2021-01-21T14:23:51.518" v="102"/>
          <ac:inkMkLst>
            <pc:docMk/>
            <pc:sldMk cId="1730730930" sldId="315"/>
            <ac:inkMk id="24" creationId="{D0A5F4DB-7F88-43FA-B7D4-45D6A4BE25D8}"/>
          </ac:inkMkLst>
        </pc:inkChg>
        <pc:inkChg chg="add del">
          <ac:chgData name="" userId="a8044c4efdf2566a" providerId="LiveId" clId="{6AB22BE5-CF2C-49B3-ABDC-8251D03D196F}" dt="2021-01-21T14:24:41.871" v="107"/>
          <ac:inkMkLst>
            <pc:docMk/>
            <pc:sldMk cId="1730730930" sldId="315"/>
            <ac:inkMk id="25" creationId="{69DE7740-380F-4484-BD42-CF77A5E7E590}"/>
          </ac:inkMkLst>
        </pc:inkChg>
        <pc:inkChg chg="add">
          <ac:chgData name="" userId="a8044c4efdf2566a" providerId="LiveId" clId="{6AB22BE5-CF2C-49B3-ABDC-8251D03D196F}" dt="2021-01-21T14:24:47.762" v="108"/>
          <ac:inkMkLst>
            <pc:docMk/>
            <pc:sldMk cId="1730730930" sldId="315"/>
            <ac:inkMk id="27" creationId="{5C5B6EA1-7888-4874-B574-DA273B492E86}"/>
          </ac:inkMkLst>
        </pc:inkChg>
        <pc:inkChg chg="add">
          <ac:chgData name="" userId="a8044c4efdf2566a" providerId="LiveId" clId="{6AB22BE5-CF2C-49B3-ABDC-8251D03D196F}" dt="2021-01-21T14:25:37.914" v="111"/>
          <ac:inkMkLst>
            <pc:docMk/>
            <pc:sldMk cId="1730730930" sldId="315"/>
            <ac:inkMk id="29" creationId="{E1610080-A414-45B4-87DC-D49CC8A93D33}"/>
          </ac:inkMkLst>
        </pc:inkChg>
      </pc:sldChg>
      <pc:sldChg chg="addSp delSp modSp modTransition delAnim modAnim">
        <pc:chgData name="" userId="a8044c4efdf2566a" providerId="LiveId" clId="{6AB22BE5-CF2C-49B3-ABDC-8251D03D196F}" dt="2021-01-21T15:04:06.887" v="196" actId="20577"/>
        <pc:sldMkLst>
          <pc:docMk/>
          <pc:sldMk cId="4186449161" sldId="316"/>
        </pc:sldMkLst>
        <pc:spChg chg="mod">
          <ac:chgData name="" userId="a8044c4efdf2566a" providerId="LiveId" clId="{6AB22BE5-CF2C-49B3-ABDC-8251D03D196F}" dt="2021-01-21T15:04:06.887" v="196" actId="20577"/>
          <ac:spMkLst>
            <pc:docMk/>
            <pc:sldMk cId="4186449161" sldId="316"/>
            <ac:spMk id="4" creationId="{6E0DCB15-13AD-4BE1-A7D3-5D96B79C870C}"/>
          </ac:spMkLst>
        </pc:spChg>
        <pc:picChg chg="add del mod">
          <ac:chgData name="" userId="a8044c4efdf2566a" providerId="LiveId" clId="{6AB22BE5-CF2C-49B3-ABDC-8251D03D196F}" dt="2021-01-21T14:19:29.792" v="81"/>
          <ac:picMkLst>
            <pc:docMk/>
            <pc:sldMk cId="4186449161" sldId="316"/>
            <ac:picMk id="2" creationId="{7BC70163-C739-4732-B27D-D7FECAB519FE}"/>
          </ac:picMkLst>
        </pc:picChg>
        <pc:picChg chg="add del mod">
          <ac:chgData name="" userId="a8044c4efdf2566a" providerId="LiveId" clId="{6AB22BE5-CF2C-49B3-ABDC-8251D03D196F}" dt="2021-01-21T14:27:22.561" v="115"/>
          <ac:picMkLst>
            <pc:docMk/>
            <pc:sldMk cId="4186449161" sldId="316"/>
            <ac:picMk id="3" creationId="{7EFA4874-15B9-4496-9E72-2BC5505938C7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4186449161" sldId="316"/>
            <ac:picMk id="3" creationId="{B2C57A88-AE34-4874-81D5-111DC09CF82B}"/>
          </ac:picMkLst>
        </pc:picChg>
        <pc:picChg chg="add del mod">
          <ac:chgData name="" userId="a8044c4efdf2566a" providerId="LiveId" clId="{6AB22BE5-CF2C-49B3-ABDC-8251D03D196F}" dt="2021-01-21T14:26:04.649" v="112" actId="478"/>
          <ac:picMkLst>
            <pc:docMk/>
            <pc:sldMk cId="4186449161" sldId="316"/>
            <ac:picMk id="6" creationId="{6308D4DB-A74B-4BF0-9A59-982E8BEB829D}"/>
          </ac:picMkLst>
        </pc:picChg>
        <pc:picChg chg="add del mod">
          <ac:chgData name="" userId="a8044c4efdf2566a" providerId="LiveId" clId="{6AB22BE5-CF2C-49B3-ABDC-8251D03D196F}" dt="2021-01-21T14:27:38.834" v="117"/>
          <ac:picMkLst>
            <pc:docMk/>
            <pc:sldMk cId="4186449161" sldId="316"/>
            <ac:picMk id="8" creationId="{8006E329-458E-4196-AAC8-F673FB019B54}"/>
          </ac:picMkLst>
        </pc:picChg>
        <pc:picChg chg="add mod">
          <ac:chgData name="" userId="a8044c4efdf2566a" providerId="LiveId" clId="{6AB22BE5-CF2C-49B3-ABDC-8251D03D196F}" dt="2021-01-21T14:28:48.462" v="118"/>
          <ac:picMkLst>
            <pc:docMk/>
            <pc:sldMk cId="4186449161" sldId="316"/>
            <ac:picMk id="16" creationId="{B333C322-9E9E-4845-9BEB-88E9C5BE139E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4186449161" sldId="316"/>
            <ac:inkMk id="2" creationId="{2F459D8C-6C2D-430B-889B-E41881BB6E7A}"/>
          </ac:inkMkLst>
        </pc:inkChg>
        <pc:inkChg chg="add del">
          <ac:chgData name="" userId="a8044c4efdf2566a" providerId="LiveId" clId="{6AB22BE5-CF2C-49B3-ABDC-8251D03D196F}" dt="2021-01-21T14:26:08.464" v="113" actId="478"/>
          <ac:inkMkLst>
            <pc:docMk/>
            <pc:sldMk cId="4186449161" sldId="316"/>
            <ac:inkMk id="5" creationId="{13C9769D-8DCB-4608-BB71-778C54B08FD0}"/>
          </ac:inkMkLst>
        </pc:inkChg>
        <pc:inkChg chg="add">
          <ac:chgData name="" userId="a8044c4efdf2566a" providerId="LiveId" clId="{6AB22BE5-CF2C-49B3-ABDC-8251D03D196F}" dt="2021-01-21T14:28:48.462" v="118"/>
          <ac:inkMkLst>
            <pc:docMk/>
            <pc:sldMk cId="4186449161" sldId="316"/>
            <ac:inkMk id="15" creationId="{83EE92BA-6937-4EE3-BE47-EB93C938267C}"/>
          </ac:inkMkLst>
        </pc:inkChg>
      </pc:sldChg>
      <pc:sldChg chg="addSp delSp modSp modTransition delAnim modAnim">
        <pc:chgData name="" userId="a8044c4efdf2566a" providerId="LiveId" clId="{6AB22BE5-CF2C-49B3-ABDC-8251D03D196F}" dt="2021-01-21T15:04:13.540" v="198" actId="20577"/>
        <pc:sldMkLst>
          <pc:docMk/>
          <pc:sldMk cId="4174573878" sldId="317"/>
        </pc:sldMkLst>
        <pc:spChg chg="mod">
          <ac:chgData name="" userId="a8044c4efdf2566a" providerId="LiveId" clId="{6AB22BE5-CF2C-49B3-ABDC-8251D03D196F}" dt="2021-01-21T15:04:13.540" v="198" actId="20577"/>
          <ac:spMkLst>
            <pc:docMk/>
            <pc:sldMk cId="4174573878" sldId="317"/>
            <ac:spMk id="4" creationId="{6E0DCB15-13AD-4BE1-A7D3-5D96B79C870C}"/>
          </ac:spMkLst>
        </pc:spChg>
        <pc:picChg chg="del">
          <ac:chgData name="" userId="a8044c4efdf2566a" providerId="LiveId" clId="{6AB22BE5-CF2C-49B3-ABDC-8251D03D196F}" dt="2021-01-19T23:16:57.639" v="0"/>
          <ac:picMkLst>
            <pc:docMk/>
            <pc:sldMk cId="4174573878" sldId="317"/>
            <ac:picMk id="3" creationId="{77E47BE1-103A-4F4D-8B07-C97E6912CBF3}"/>
          </ac:picMkLst>
        </pc:picChg>
        <pc:picChg chg="add del mod">
          <ac:chgData name="" userId="a8044c4efdf2566a" providerId="LiveId" clId="{6AB22BE5-CF2C-49B3-ABDC-8251D03D196F}" dt="2021-01-21T14:29:36.418" v="120" actId="478"/>
          <ac:picMkLst>
            <pc:docMk/>
            <pc:sldMk cId="4174573878" sldId="317"/>
            <ac:picMk id="6" creationId="{BFD9F5CC-237D-453B-ABA4-E4D6283D7E4C}"/>
          </ac:picMkLst>
        </pc:picChg>
        <pc:picChg chg="add mod">
          <ac:chgData name="" userId="a8044c4efdf2566a" providerId="LiveId" clId="{6AB22BE5-CF2C-49B3-ABDC-8251D03D196F}" dt="2021-01-21T14:30:16.975" v="122"/>
          <ac:picMkLst>
            <pc:docMk/>
            <pc:sldMk cId="4174573878" sldId="317"/>
            <ac:picMk id="8" creationId="{C162E4C2-ED5E-447F-8869-ABA22E06BE4F}"/>
          </ac:picMkLst>
        </pc:picChg>
        <pc:inkChg chg="add">
          <ac:chgData name="" userId="a8044c4efdf2566a" providerId="LiveId" clId="{6AB22BE5-CF2C-49B3-ABDC-8251D03D196F}" dt="2021-01-21T14:29:10.389" v="119"/>
          <ac:inkMkLst>
            <pc:docMk/>
            <pc:sldMk cId="4174573878" sldId="317"/>
            <ac:inkMk id="2" creationId="{020AC246-96ED-4AAB-8EB6-FF44A1C7EE46}"/>
          </ac:inkMkLst>
        </pc:inkChg>
        <pc:inkChg chg="del">
          <ac:chgData name="" userId="a8044c4efdf2566a" providerId="LiveId" clId="{6AB22BE5-CF2C-49B3-ABDC-8251D03D196F}" dt="2021-01-19T23:16:57.639" v="0"/>
          <ac:inkMkLst>
            <pc:docMk/>
            <pc:sldMk cId="4174573878" sldId="317"/>
            <ac:inkMk id="2" creationId="{269C337A-328B-4B34-BE17-5AA6CA627262}"/>
          </ac:inkMkLst>
        </pc:inkChg>
        <pc:inkChg chg="add">
          <ac:chgData name="" userId="a8044c4efdf2566a" providerId="LiveId" clId="{6AB22BE5-CF2C-49B3-ABDC-8251D03D196F}" dt="2021-01-21T14:30:16.975" v="122"/>
          <ac:inkMkLst>
            <pc:docMk/>
            <pc:sldMk cId="4174573878" sldId="317"/>
            <ac:inkMk id="3" creationId="{D211058B-F1BE-4039-B513-E857701C99CF}"/>
          </ac:inkMkLst>
        </pc:inkChg>
        <pc:inkChg chg="add del">
          <ac:chgData name="" userId="a8044c4efdf2566a" providerId="LiveId" clId="{6AB22BE5-CF2C-49B3-ABDC-8251D03D196F}" dt="2021-01-21T14:29:40.785" v="121" actId="478"/>
          <ac:inkMkLst>
            <pc:docMk/>
            <pc:sldMk cId="4174573878" sldId="317"/>
            <ac:inkMk id="5" creationId="{2D702A45-53E5-483F-9ECC-E39EBFA0A25B}"/>
          </ac:inkMkLst>
        </pc:inkChg>
      </pc:sldChg>
      <pc:sldChg chg="addSp delSp modSp modTransition modAnim">
        <pc:chgData name="" userId="a8044c4efdf2566a" providerId="LiveId" clId="{6AB22BE5-CF2C-49B3-ABDC-8251D03D196F}" dt="2021-01-21T15:04:18.333" v="200" actId="20577"/>
        <pc:sldMkLst>
          <pc:docMk/>
          <pc:sldMk cId="2151303544" sldId="318"/>
        </pc:sldMkLst>
        <pc:spChg chg="mod">
          <ac:chgData name="" userId="a8044c4efdf2566a" providerId="LiveId" clId="{6AB22BE5-CF2C-49B3-ABDC-8251D03D196F}" dt="2021-01-21T15:04:18.333" v="200" actId="20577"/>
          <ac:spMkLst>
            <pc:docMk/>
            <pc:sldMk cId="2151303544" sldId="318"/>
            <ac:spMk id="4" creationId="{6E0DCB15-13AD-4BE1-A7D3-5D96B79C870C}"/>
          </ac:spMkLst>
        </pc:spChg>
        <pc:picChg chg="del">
          <ac:chgData name="" userId="a8044c4efdf2566a" providerId="LiveId" clId="{6AB22BE5-CF2C-49B3-ABDC-8251D03D196F}" dt="2021-01-19T23:16:57.639" v="0"/>
          <ac:picMkLst>
            <pc:docMk/>
            <pc:sldMk cId="2151303544" sldId="318"/>
            <ac:picMk id="5" creationId="{0675FA56-EDFF-4094-BCD3-E80053509DCA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2151303544" sldId="318"/>
            <ac:picMk id="8" creationId="{2DC08180-FB22-45F0-A422-C27E58F47E21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2151303544" sldId="318"/>
            <ac:inkMk id="3" creationId="{8B04B5EC-496A-48C9-8E01-05F32C50B829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2151303544" sldId="318"/>
            <ac:inkMk id="6" creationId="{D63D00F0-6C3C-4F23-8869-51CC9C77D3FC}"/>
          </ac:inkMkLst>
        </pc:inkChg>
      </pc:sldChg>
      <pc:sldChg chg="addSp delSp modSp modTransition delAnim modAnim">
        <pc:chgData name="" userId="a8044c4efdf2566a" providerId="LiveId" clId="{6AB22BE5-CF2C-49B3-ABDC-8251D03D196F}" dt="2021-01-21T15:04:22.617" v="202" actId="20577"/>
        <pc:sldMkLst>
          <pc:docMk/>
          <pc:sldMk cId="707338693" sldId="319"/>
        </pc:sldMkLst>
        <pc:spChg chg="mod">
          <ac:chgData name="" userId="a8044c4efdf2566a" providerId="LiveId" clId="{6AB22BE5-CF2C-49B3-ABDC-8251D03D196F}" dt="2021-01-21T15:04:22.617" v="202" actId="20577"/>
          <ac:spMkLst>
            <pc:docMk/>
            <pc:sldMk cId="707338693" sldId="319"/>
            <ac:spMk id="4" creationId="{6E0DCB15-13AD-4BE1-A7D3-5D96B79C870C}"/>
          </ac:spMkLst>
        </pc:spChg>
        <pc:picChg chg="add del mod">
          <ac:chgData name="" userId="a8044c4efdf2566a" providerId="LiveId" clId="{6AB22BE5-CF2C-49B3-ABDC-8251D03D196F}" dt="2021-01-21T14:37:49.558" v="129" actId="478"/>
          <ac:picMkLst>
            <pc:docMk/>
            <pc:sldMk cId="707338693" sldId="319"/>
            <ac:picMk id="2" creationId="{162C30E7-DAAE-414F-90D6-E65E9E0B1940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707338693" sldId="319"/>
            <ac:picMk id="3" creationId="{112CA78E-AE58-4F01-8353-8DF16CA140A0}"/>
          </ac:picMkLst>
        </pc:picChg>
        <pc:picChg chg="add del mod">
          <ac:chgData name="" userId="a8044c4efdf2566a" providerId="LiveId" clId="{6AB22BE5-CF2C-49B3-ABDC-8251D03D196F}" dt="2021-01-21T14:39:07.611" v="134" actId="478"/>
          <ac:picMkLst>
            <pc:docMk/>
            <pc:sldMk cId="707338693" sldId="319"/>
            <ac:picMk id="5" creationId="{A7E13BA8-EA1F-413A-B95A-0B3CE9675F17}"/>
          </ac:picMkLst>
        </pc:picChg>
        <pc:picChg chg="add mod">
          <ac:chgData name="" userId="a8044c4efdf2566a" providerId="LiveId" clId="{6AB22BE5-CF2C-49B3-ABDC-8251D03D196F}" dt="2021-01-21T14:38:16.121" v="133" actId="14100"/>
          <ac:picMkLst>
            <pc:docMk/>
            <pc:sldMk cId="707338693" sldId="319"/>
            <ac:picMk id="6" creationId="{5C2149CA-0226-4F12-BF2A-245504A7846C}"/>
          </ac:picMkLst>
        </pc:picChg>
        <pc:picChg chg="del">
          <ac:chgData name="" userId="a8044c4efdf2566a" providerId="LiveId" clId="{6AB22BE5-CF2C-49B3-ABDC-8251D03D196F}" dt="2021-01-21T14:31:03.529" v="123" actId="478"/>
          <ac:picMkLst>
            <pc:docMk/>
            <pc:sldMk cId="707338693" sldId="319"/>
            <ac:picMk id="13" creationId="{603F1BE3-6678-4D41-8B32-1900AC003609}"/>
          </ac:picMkLst>
        </pc:picChg>
        <pc:picChg chg="add mod">
          <ac:chgData name="" userId="a8044c4efdf2566a" providerId="LiveId" clId="{6AB22BE5-CF2C-49B3-ABDC-8251D03D196F}" dt="2021-01-21T14:40:09.894" v="135"/>
          <ac:picMkLst>
            <pc:docMk/>
            <pc:sldMk cId="707338693" sldId="319"/>
            <ac:picMk id="15" creationId="{92879AA9-FDC1-4221-8A63-9D08DFB100D7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707338693" sldId="319"/>
            <ac:inkMk id="2" creationId="{2D1FC675-0757-4559-A266-1B2A950C1013}"/>
          </ac:inkMkLst>
        </pc:inkChg>
        <pc:inkChg chg="add">
          <ac:chgData name="" userId="a8044c4efdf2566a" providerId="LiveId" clId="{6AB22BE5-CF2C-49B3-ABDC-8251D03D196F}" dt="2021-01-21T14:40:09.894" v="135"/>
          <ac:inkMkLst>
            <pc:docMk/>
            <pc:sldMk cId="707338693" sldId="319"/>
            <ac:inkMk id="8" creationId="{C5C4B99D-3C2B-4471-8593-1D04F77D29AB}"/>
          </ac:inkMkLst>
        </pc:inkChg>
      </pc:sldChg>
      <pc:sldChg chg="addSp delSp modSp del modTransition modAnim">
        <pc:chgData name="" userId="a8044c4efdf2566a" providerId="LiveId" clId="{6AB22BE5-CF2C-49B3-ABDC-8251D03D196F}" dt="2021-01-21T14:41:22.801" v="137" actId="2696"/>
        <pc:sldMkLst>
          <pc:docMk/>
          <pc:sldMk cId="3457291335" sldId="320"/>
        </pc:sldMkLst>
        <pc:picChg chg="add del mod">
          <ac:chgData name="" userId="a8044c4efdf2566a" providerId="LiveId" clId="{6AB22BE5-CF2C-49B3-ABDC-8251D03D196F}" dt="2021-01-21T14:19:28.671" v="80"/>
          <ac:picMkLst>
            <pc:docMk/>
            <pc:sldMk cId="3457291335" sldId="320"/>
            <ac:picMk id="3" creationId="{0DA62593-8FB2-4AFB-BACB-6116166F7CC7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3457291335" sldId="320"/>
            <ac:picMk id="5" creationId="{5ECBF136-62CB-4EA3-A431-F34930E7E96A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3457291335" sldId="320"/>
            <ac:inkMk id="2" creationId="{970195EA-8578-4B78-9D70-048ED6F7D5C8}"/>
          </ac:inkMkLst>
        </pc:inkChg>
      </pc:sldChg>
      <pc:sldChg chg="addSp delSp modSp del modTransition modAnim">
        <pc:chgData name="" userId="a8044c4efdf2566a" providerId="LiveId" clId="{6AB22BE5-CF2C-49B3-ABDC-8251D03D196F}" dt="2021-01-21T14:41:31.115" v="138" actId="2696"/>
        <pc:sldMkLst>
          <pc:docMk/>
          <pc:sldMk cId="1384933459" sldId="321"/>
        </pc:sldMkLst>
        <pc:picChg chg="del">
          <ac:chgData name="" userId="a8044c4efdf2566a" providerId="LiveId" clId="{6AB22BE5-CF2C-49B3-ABDC-8251D03D196F}" dt="2021-01-19T23:16:57.639" v="0"/>
          <ac:picMkLst>
            <pc:docMk/>
            <pc:sldMk cId="1384933459" sldId="321"/>
            <ac:picMk id="3" creationId="{175285CE-B3E1-4C27-861A-0E2D228446C1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1384933459" sldId="321"/>
            <ac:picMk id="6" creationId="{1BFB6EAF-AE10-4942-853E-AE3178848FCE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1384933459" sldId="321"/>
            <ac:inkMk id="2" creationId="{1FE2C9FB-EC80-437A-9E5E-F231CA53E276}"/>
          </ac:inkMkLst>
        </pc:inkChg>
        <pc:inkChg chg="add del">
          <ac:chgData name="" userId="a8044c4efdf2566a" providerId="LiveId" clId="{6AB22BE5-CF2C-49B3-ABDC-8251D03D196F}" dt="2021-01-21T14:19:28.671" v="80"/>
          <ac:inkMkLst>
            <pc:docMk/>
            <pc:sldMk cId="1384933459" sldId="321"/>
            <ac:inkMk id="5" creationId="{CFE10884-E64F-4738-8429-7338E2A4753F}"/>
          </ac:inkMkLst>
        </pc:inkChg>
      </pc:sldChg>
      <pc:sldChg chg="addSp delSp modSp del modTransition modAnim">
        <pc:chgData name="" userId="a8044c4efdf2566a" providerId="LiveId" clId="{6AB22BE5-CF2C-49B3-ABDC-8251D03D196F}" dt="2021-01-21T14:41:05.899" v="136" actId="2696"/>
        <pc:sldMkLst>
          <pc:docMk/>
          <pc:sldMk cId="2764179477" sldId="322"/>
        </pc:sldMkLst>
        <pc:picChg chg="del">
          <ac:chgData name="" userId="a8044c4efdf2566a" providerId="LiveId" clId="{6AB22BE5-CF2C-49B3-ABDC-8251D03D196F}" dt="2021-01-19T23:16:57.639" v="0"/>
          <ac:picMkLst>
            <pc:docMk/>
            <pc:sldMk cId="2764179477" sldId="322"/>
            <ac:picMk id="3" creationId="{0BC95146-037E-4DFE-B82D-DA5E5DD58172}"/>
          </ac:picMkLst>
        </pc:picChg>
        <pc:picChg chg="add del mod">
          <ac:chgData name="" userId="a8044c4efdf2566a" providerId="LiveId" clId="{6AB22BE5-CF2C-49B3-ABDC-8251D03D196F}" dt="2021-01-21T14:19:28.671" v="80"/>
          <ac:picMkLst>
            <pc:docMk/>
            <pc:sldMk cId="2764179477" sldId="322"/>
            <ac:picMk id="5" creationId="{770B8345-59A5-4487-911E-EB7F2A6D3508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2764179477" sldId="322"/>
            <ac:inkMk id="2" creationId="{83A15FDB-270B-4837-B83B-F8FB68528466}"/>
          </ac:inkMkLst>
        </pc:inkChg>
      </pc:sldChg>
      <pc:sldChg chg="addSp delSp modSp modTransition delAnim modAnim">
        <pc:chgData name="" userId="a8044c4efdf2566a" providerId="LiveId" clId="{6AB22BE5-CF2C-49B3-ABDC-8251D03D196F}" dt="2021-01-21T15:04:26.914" v="204" actId="20577"/>
        <pc:sldMkLst>
          <pc:docMk/>
          <pc:sldMk cId="817680154" sldId="324"/>
        </pc:sldMkLst>
        <pc:spChg chg="mod">
          <ac:chgData name="" userId="a8044c4efdf2566a" providerId="LiveId" clId="{6AB22BE5-CF2C-49B3-ABDC-8251D03D196F}" dt="2021-01-21T15:04:26.914" v="204" actId="20577"/>
          <ac:spMkLst>
            <pc:docMk/>
            <pc:sldMk cId="817680154" sldId="324"/>
            <ac:spMk id="4" creationId="{6E0DCB15-13AD-4BE1-A7D3-5D96B79C870C}"/>
          </ac:spMkLst>
        </pc:spChg>
        <pc:picChg chg="del">
          <ac:chgData name="" userId="a8044c4efdf2566a" providerId="LiveId" clId="{6AB22BE5-CF2C-49B3-ABDC-8251D03D196F}" dt="2021-01-19T23:16:57.639" v="0"/>
          <ac:picMkLst>
            <pc:docMk/>
            <pc:sldMk cId="817680154" sldId="324"/>
            <ac:picMk id="3" creationId="{33394A60-3F5D-40B7-A381-EB0579ACC2CB}"/>
          </ac:picMkLst>
        </pc:picChg>
        <pc:picChg chg="add del mod">
          <ac:chgData name="" userId="a8044c4efdf2566a" providerId="LiveId" clId="{6AB22BE5-CF2C-49B3-ABDC-8251D03D196F}" dt="2021-01-21T14:43:27.134" v="141"/>
          <ac:picMkLst>
            <pc:docMk/>
            <pc:sldMk cId="817680154" sldId="324"/>
            <ac:picMk id="3" creationId="{C9C80757-B470-4153-8557-CD60FF4B2AA2}"/>
          </ac:picMkLst>
        </pc:picChg>
        <pc:picChg chg="add del mod">
          <ac:chgData name="" userId="a8044c4efdf2566a" providerId="LiveId" clId="{6AB22BE5-CF2C-49B3-ABDC-8251D03D196F}" dt="2021-01-21T14:41:55.534" v="139" actId="478"/>
          <ac:picMkLst>
            <pc:docMk/>
            <pc:sldMk cId="817680154" sldId="324"/>
            <ac:picMk id="5" creationId="{4B7294D4-3404-44D2-8280-C8B148BB7008}"/>
          </ac:picMkLst>
        </pc:picChg>
        <pc:picChg chg="add del mod">
          <ac:chgData name="" userId="a8044c4efdf2566a" providerId="LiveId" clId="{6AB22BE5-CF2C-49B3-ABDC-8251D03D196F}" dt="2021-01-21T14:43:42.549" v="144"/>
          <ac:picMkLst>
            <pc:docMk/>
            <pc:sldMk cId="817680154" sldId="324"/>
            <ac:picMk id="8" creationId="{DA0B3785-D302-4D30-B122-577B32AFEB44}"/>
          </ac:picMkLst>
        </pc:picChg>
        <pc:picChg chg="add del mod">
          <ac:chgData name="" userId="a8044c4efdf2566a" providerId="LiveId" clId="{6AB22BE5-CF2C-49B3-ABDC-8251D03D196F}" dt="2021-01-21T14:44:35.817" v="146"/>
          <ac:picMkLst>
            <pc:docMk/>
            <pc:sldMk cId="817680154" sldId="324"/>
            <ac:picMk id="17" creationId="{AB3CBB72-69ED-43ED-9EAE-30B7CFF98A8E}"/>
          </ac:picMkLst>
        </pc:picChg>
        <pc:picChg chg="add mod">
          <ac:chgData name="" userId="a8044c4efdf2566a" providerId="LiveId" clId="{6AB22BE5-CF2C-49B3-ABDC-8251D03D196F}" dt="2021-01-21T14:45:50.982" v="147"/>
          <ac:picMkLst>
            <pc:docMk/>
            <pc:sldMk cId="817680154" sldId="324"/>
            <ac:picMk id="19" creationId="{42727810-78C3-4AB8-B9A3-5392A6833E62}"/>
          </ac:picMkLst>
        </pc:picChg>
        <pc:inkChg chg="add del">
          <ac:chgData name="" userId="a8044c4efdf2566a" providerId="LiveId" clId="{6AB22BE5-CF2C-49B3-ABDC-8251D03D196F}" dt="2021-01-21T14:43:27.134" v="141"/>
          <ac:inkMkLst>
            <pc:docMk/>
            <pc:sldMk cId="817680154" sldId="324"/>
            <ac:inkMk id="2" creationId="{1714C4C6-2637-40EF-A0BE-5A7480BA3C93}"/>
          </ac:inkMkLst>
        </pc:inkChg>
        <pc:inkChg chg="del">
          <ac:chgData name="" userId="a8044c4efdf2566a" providerId="LiveId" clId="{6AB22BE5-CF2C-49B3-ABDC-8251D03D196F}" dt="2021-01-19T23:16:57.639" v="0"/>
          <ac:inkMkLst>
            <pc:docMk/>
            <pc:sldMk cId="817680154" sldId="324"/>
            <ac:inkMk id="2" creationId="{6FFC4943-B761-4056-8D34-EA9D23FE8C12}"/>
          </ac:inkMkLst>
        </pc:inkChg>
        <pc:inkChg chg="add">
          <ac:chgData name="" userId="a8044c4efdf2566a" providerId="LiveId" clId="{6AB22BE5-CF2C-49B3-ABDC-8251D03D196F}" dt="2021-01-21T14:43:31.968" v="142"/>
          <ac:inkMkLst>
            <pc:docMk/>
            <pc:sldMk cId="817680154" sldId="324"/>
            <ac:inkMk id="6" creationId="{DF43D4F5-AEBE-448B-A733-EB0718996972}"/>
          </ac:inkMkLst>
        </pc:inkChg>
        <pc:inkChg chg="add del">
          <ac:chgData name="" userId="a8044c4efdf2566a" providerId="LiveId" clId="{6AB22BE5-CF2C-49B3-ABDC-8251D03D196F}" dt="2021-01-21T14:44:35.817" v="146"/>
          <ac:inkMkLst>
            <pc:docMk/>
            <pc:sldMk cId="817680154" sldId="324"/>
            <ac:inkMk id="13" creationId="{7FAEE727-B702-4860-AD4B-C4B61D81FE7A}"/>
          </ac:inkMkLst>
        </pc:inkChg>
        <pc:inkChg chg="add">
          <ac:chgData name="" userId="a8044c4efdf2566a" providerId="LiveId" clId="{6AB22BE5-CF2C-49B3-ABDC-8251D03D196F}" dt="2021-01-21T14:45:50.982" v="147"/>
          <ac:inkMkLst>
            <pc:docMk/>
            <pc:sldMk cId="817680154" sldId="324"/>
            <ac:inkMk id="18" creationId="{80D406FD-96DC-40FD-BD43-8AA35DEAB0FE}"/>
          </ac:inkMkLst>
        </pc:inkChg>
      </pc:sldChg>
      <pc:sldChg chg="addSp delSp modSp modTransition addAnim delAnim modAnim">
        <pc:chgData name="" userId="a8044c4efdf2566a" providerId="LiveId" clId="{6AB22BE5-CF2C-49B3-ABDC-8251D03D196F}" dt="2021-01-21T15:04:33.462" v="206" actId="20577"/>
        <pc:sldMkLst>
          <pc:docMk/>
          <pc:sldMk cId="1799815703" sldId="325"/>
        </pc:sldMkLst>
        <pc:spChg chg="mod">
          <ac:chgData name="" userId="a8044c4efdf2566a" providerId="LiveId" clId="{6AB22BE5-CF2C-49B3-ABDC-8251D03D196F}" dt="2021-01-21T15:04:33.462" v="206" actId="20577"/>
          <ac:spMkLst>
            <pc:docMk/>
            <pc:sldMk cId="1799815703" sldId="325"/>
            <ac:spMk id="4" creationId="{6E0DCB15-13AD-4BE1-A7D3-5D96B79C870C}"/>
          </ac:spMkLst>
        </pc:spChg>
        <pc:spChg chg="mod">
          <ac:chgData name="" userId="a8044c4efdf2566a" providerId="LiveId" clId="{6AB22BE5-CF2C-49B3-ABDC-8251D03D196F}" dt="2021-01-21T14:47:27.780" v="152" actId="20577"/>
          <ac:spMkLst>
            <pc:docMk/>
            <pc:sldMk cId="1799815703" sldId="325"/>
            <ac:spMk id="13" creationId="{04CAC6DD-8BF2-4320-A3FD-BAEDEAD390C3}"/>
          </ac:spMkLst>
        </pc:spChg>
        <pc:picChg chg="add del mod">
          <ac:chgData name="" userId="a8044c4efdf2566a" providerId="LiveId" clId="{6AB22BE5-CF2C-49B3-ABDC-8251D03D196F}" dt="2021-01-21T14:48:07.594" v="156"/>
          <ac:picMkLst>
            <pc:docMk/>
            <pc:sldMk cId="1799815703" sldId="325"/>
            <ac:picMk id="3" creationId="{5606F209-19F9-456D-8315-1F33FBA836D7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799815703" sldId="325"/>
            <ac:picMk id="5" creationId="{AF14F90B-6D95-42CD-814C-2AAF17A95656}"/>
          </ac:picMkLst>
        </pc:picChg>
        <pc:picChg chg="add del mod">
          <ac:chgData name="" userId="a8044c4efdf2566a" providerId="LiveId" clId="{6AB22BE5-CF2C-49B3-ABDC-8251D03D196F}" dt="2021-01-21T14:48:26.289" v="158"/>
          <ac:picMkLst>
            <pc:docMk/>
            <pc:sldMk cId="1799815703" sldId="325"/>
            <ac:picMk id="5" creationId="{BFBA4B6A-B9DA-4CD9-8B1E-0CC99A969679}"/>
          </ac:picMkLst>
        </pc:picChg>
        <pc:picChg chg="add del mod">
          <ac:chgData name="" userId="a8044c4efdf2566a" providerId="LiveId" clId="{6AB22BE5-CF2C-49B3-ABDC-8251D03D196F}" dt="2021-01-21T14:47:32.175" v="153" actId="478"/>
          <ac:picMkLst>
            <pc:docMk/>
            <pc:sldMk cId="1799815703" sldId="325"/>
            <ac:picMk id="8" creationId="{5D82DAAA-1FE6-49A0-87AC-D196CABDA9E0}"/>
          </ac:picMkLst>
        </pc:picChg>
        <pc:picChg chg="add del mod">
          <ac:chgData name="" userId="a8044c4efdf2566a" providerId="LiveId" clId="{6AB22BE5-CF2C-49B3-ABDC-8251D03D196F}" dt="2021-01-21T14:49:20.296" v="161"/>
          <ac:picMkLst>
            <pc:docMk/>
            <pc:sldMk cId="1799815703" sldId="325"/>
            <ac:picMk id="17" creationId="{AE4C7648-D81A-415F-97B5-FDEAFA7388C5}"/>
          </ac:picMkLst>
        </pc:picChg>
        <pc:picChg chg="add del mod">
          <ac:chgData name="" userId="a8044c4efdf2566a" providerId="LiveId" clId="{6AB22BE5-CF2C-49B3-ABDC-8251D03D196F}" dt="2021-01-21T14:50:47.637" v="164" actId="478"/>
          <ac:picMkLst>
            <pc:docMk/>
            <pc:sldMk cId="1799815703" sldId="325"/>
            <ac:picMk id="19" creationId="{89047F92-1D62-472B-A25C-140232661642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1799815703" sldId="325"/>
            <ac:inkMk id="3" creationId="{76B6FC2A-32D7-4C90-BDED-EA196EBB9AFA}"/>
          </ac:inkMkLst>
        </pc:inkChg>
        <pc:inkChg chg="add del">
          <ac:chgData name="" userId="a8044c4efdf2566a" providerId="LiveId" clId="{6AB22BE5-CF2C-49B3-ABDC-8251D03D196F}" dt="2021-01-21T14:47:34.984" v="154" actId="478"/>
          <ac:inkMkLst>
            <pc:docMk/>
            <pc:sldMk cId="1799815703" sldId="325"/>
            <ac:inkMk id="6" creationId="{5846AC3C-F99D-4C69-BA61-B6BBFEB177D3}"/>
          </ac:inkMkLst>
        </pc:inkChg>
        <pc:inkChg chg="add">
          <ac:chgData name="" userId="a8044c4efdf2566a" providerId="LiveId" clId="{6AB22BE5-CF2C-49B3-ABDC-8251D03D196F}" dt="2021-01-21T14:48:33.885" v="159"/>
          <ac:inkMkLst>
            <pc:docMk/>
            <pc:sldMk cId="1799815703" sldId="325"/>
            <ac:inkMk id="15" creationId="{D75F48F9-D320-498E-B600-05581F1477A9}"/>
          </ac:inkMkLst>
        </pc:inkChg>
        <pc:inkChg chg="add del">
          <ac:chgData name="" userId="a8044c4efdf2566a" providerId="LiveId" clId="{6AB22BE5-CF2C-49B3-ABDC-8251D03D196F}" dt="2021-01-21T14:49:20.296" v="161"/>
          <ac:inkMkLst>
            <pc:docMk/>
            <pc:sldMk cId="1799815703" sldId="325"/>
            <ac:inkMk id="16" creationId="{4482040D-0FE9-48C0-8CFE-040A5EDA0109}"/>
          </ac:inkMkLst>
        </pc:inkChg>
        <pc:inkChg chg="add">
          <ac:chgData name="" userId="a8044c4efdf2566a" providerId="LiveId" clId="{6AB22BE5-CF2C-49B3-ABDC-8251D03D196F}" dt="2021-01-21T14:50:38.234" v="162"/>
          <ac:inkMkLst>
            <pc:docMk/>
            <pc:sldMk cId="1799815703" sldId="325"/>
            <ac:inkMk id="18" creationId="{78D665D8-2CC4-49FC-BAEC-EB4470169D1E}"/>
          </ac:inkMkLst>
        </pc:inkChg>
      </pc:sldChg>
      <pc:sldChg chg="addSp delSp modSp modTransition delAnim modAnim">
        <pc:chgData name="" userId="a8044c4efdf2566a" providerId="LiveId" clId="{6AB22BE5-CF2C-49B3-ABDC-8251D03D196F}" dt="2021-01-21T15:04:37.894" v="208" actId="20577"/>
        <pc:sldMkLst>
          <pc:docMk/>
          <pc:sldMk cId="1331718926" sldId="327"/>
        </pc:sldMkLst>
        <pc:spChg chg="mod">
          <ac:chgData name="" userId="a8044c4efdf2566a" providerId="LiveId" clId="{6AB22BE5-CF2C-49B3-ABDC-8251D03D196F}" dt="2021-01-21T15:04:37.894" v="208" actId="20577"/>
          <ac:spMkLst>
            <pc:docMk/>
            <pc:sldMk cId="1331718926" sldId="327"/>
            <ac:spMk id="4" creationId="{6E0DCB15-13AD-4BE1-A7D3-5D96B79C870C}"/>
          </ac:spMkLst>
        </pc:spChg>
        <pc:picChg chg="add del mod">
          <ac:chgData name="" userId="a8044c4efdf2566a" providerId="LiveId" clId="{6AB22BE5-CF2C-49B3-ABDC-8251D03D196F}" dt="2021-01-21T14:50:54.409" v="165" actId="478"/>
          <ac:picMkLst>
            <pc:docMk/>
            <pc:sldMk cId="1331718926" sldId="327"/>
            <ac:picMk id="2" creationId="{A6E033AE-A0D4-4EAD-980E-5DE17FB34F8F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331718926" sldId="327"/>
            <ac:picMk id="3" creationId="{784A2168-515A-45A2-95DF-96806A5AAB60}"/>
          </ac:picMkLst>
        </pc:picChg>
        <pc:picChg chg="add del mod">
          <ac:chgData name="" userId="a8044c4efdf2566a" providerId="LiveId" clId="{6AB22BE5-CF2C-49B3-ABDC-8251D03D196F}" dt="2021-01-21T14:52:20.336" v="167" actId="478"/>
          <ac:picMkLst>
            <pc:docMk/>
            <pc:sldMk cId="1331718926" sldId="327"/>
            <ac:picMk id="3" creationId="{979A3D86-C7B9-4789-BA99-382432B4024A}"/>
          </ac:picMkLst>
        </pc:picChg>
        <pc:picChg chg="add del mod">
          <ac:chgData name="" userId="a8044c4efdf2566a" providerId="LiveId" clId="{6AB22BE5-CF2C-49B3-ABDC-8251D03D196F}" dt="2021-01-21T14:48:00.893" v="155"/>
          <ac:picMkLst>
            <pc:docMk/>
            <pc:sldMk cId="1331718926" sldId="327"/>
            <ac:picMk id="6" creationId="{1FBB1876-BCD4-4FD4-987A-A4763F45EC06}"/>
          </ac:picMkLst>
        </pc:picChg>
        <pc:picChg chg="add mod">
          <ac:chgData name="" userId="a8044c4efdf2566a" providerId="LiveId" clId="{6AB22BE5-CF2C-49B3-ABDC-8251D03D196F}" dt="2021-01-21T14:53:05.564" v="169"/>
          <ac:picMkLst>
            <pc:docMk/>
            <pc:sldMk cId="1331718926" sldId="327"/>
            <ac:picMk id="15" creationId="{C08677DC-E7ED-4801-A1BB-A5803CB17F37}"/>
          </ac:picMkLst>
        </pc:picChg>
        <pc:inkChg chg="del">
          <ac:chgData name="" userId="a8044c4efdf2566a" providerId="LiveId" clId="{6AB22BE5-CF2C-49B3-ABDC-8251D03D196F}" dt="2021-01-19T23:16:57.639" v="0"/>
          <ac:inkMkLst>
            <pc:docMk/>
            <pc:sldMk cId="1331718926" sldId="327"/>
            <ac:inkMk id="2" creationId="{F188B555-4F87-4F7E-A9D6-A23CA85274E7}"/>
          </ac:inkMkLst>
        </pc:inkChg>
        <pc:inkChg chg="add del">
          <ac:chgData name="" userId="a8044c4efdf2566a" providerId="LiveId" clId="{6AB22BE5-CF2C-49B3-ABDC-8251D03D196F}" dt="2021-01-21T14:48:00.893" v="155"/>
          <ac:inkMkLst>
            <pc:docMk/>
            <pc:sldMk cId="1331718926" sldId="327"/>
            <ac:inkMk id="5" creationId="{497AC234-3E81-4AC3-A723-8F2B186D9B14}"/>
          </ac:inkMkLst>
        </pc:inkChg>
        <pc:inkChg chg="add">
          <ac:chgData name="" userId="a8044c4efdf2566a" providerId="LiveId" clId="{6AB22BE5-CF2C-49B3-ABDC-8251D03D196F}" dt="2021-01-21T14:53:05.564" v="169"/>
          <ac:inkMkLst>
            <pc:docMk/>
            <pc:sldMk cId="1331718926" sldId="327"/>
            <ac:inkMk id="8" creationId="{AE2A8707-913C-4D47-8624-439D8C05C8EA}"/>
          </ac:inkMkLst>
        </pc:inkChg>
      </pc:sldChg>
      <pc:sldChg chg="addSp delSp modSp modTransition delAnim modAnim">
        <pc:chgData name="" userId="a8044c4efdf2566a" providerId="LiveId" clId="{6AB22BE5-CF2C-49B3-ABDC-8251D03D196F}" dt="2021-01-21T15:04:46.793" v="210" actId="20577"/>
        <pc:sldMkLst>
          <pc:docMk/>
          <pc:sldMk cId="1392333837" sldId="328"/>
        </pc:sldMkLst>
        <pc:spChg chg="mod">
          <ac:chgData name="" userId="a8044c4efdf2566a" providerId="LiveId" clId="{6AB22BE5-CF2C-49B3-ABDC-8251D03D196F}" dt="2021-01-21T15:04:46.793" v="210" actId="20577"/>
          <ac:spMkLst>
            <pc:docMk/>
            <pc:sldMk cId="1392333837" sldId="328"/>
            <ac:spMk id="4" creationId="{6E0DCB15-13AD-4BE1-A7D3-5D96B79C870C}"/>
          </ac:spMkLst>
        </pc:spChg>
        <pc:picChg chg="add del mod">
          <ac:chgData name="" userId="a8044c4efdf2566a" providerId="LiveId" clId="{6AB22BE5-CF2C-49B3-ABDC-8251D03D196F}" dt="2021-01-21T14:52:23.140" v="168" actId="478"/>
          <ac:picMkLst>
            <pc:docMk/>
            <pc:sldMk cId="1392333837" sldId="328"/>
            <ac:picMk id="3" creationId="{303B4CD8-6CE9-4B69-8D66-ABB20A84F6EA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392333837" sldId="328"/>
            <ac:picMk id="3" creationId="{EAE03737-4158-45F2-9F2D-0C0916263DA7}"/>
          </ac:picMkLst>
        </pc:picChg>
        <pc:picChg chg="add del mod">
          <ac:chgData name="" userId="a8044c4efdf2566a" providerId="LiveId" clId="{6AB22BE5-CF2C-49B3-ABDC-8251D03D196F}" dt="2021-01-21T14:51:41.453" v="166"/>
          <ac:picMkLst>
            <pc:docMk/>
            <pc:sldMk cId="1392333837" sldId="328"/>
            <ac:picMk id="5" creationId="{E059FB01-863B-47EF-8304-76E87FEB9BD3}"/>
          </ac:picMkLst>
        </pc:picChg>
        <pc:picChg chg="add mod">
          <ac:chgData name="" userId="a8044c4efdf2566a" providerId="LiveId" clId="{6AB22BE5-CF2C-49B3-ABDC-8251D03D196F}" dt="2021-01-21T14:53:05.564" v="169"/>
          <ac:picMkLst>
            <pc:docMk/>
            <pc:sldMk cId="1392333837" sldId="328"/>
            <ac:picMk id="6" creationId="{133FAA1B-AA87-4A58-83FC-AE51AE0A27EF}"/>
          </ac:picMkLst>
        </pc:picChg>
        <pc:inkChg chg="add del">
          <ac:chgData name="" userId="a8044c4efdf2566a" providerId="LiveId" clId="{6AB22BE5-CF2C-49B3-ABDC-8251D03D196F}" dt="2021-01-21T14:53:05.564" v="169"/>
          <ac:inkMkLst>
            <pc:docMk/>
            <pc:sldMk cId="1392333837" sldId="328"/>
            <ac:inkMk id="2" creationId="{29475BC6-22D5-41B5-98C4-5A4B07571333}"/>
          </ac:inkMkLst>
        </pc:inkChg>
        <pc:inkChg chg="del">
          <ac:chgData name="" userId="a8044c4efdf2566a" providerId="LiveId" clId="{6AB22BE5-CF2C-49B3-ABDC-8251D03D196F}" dt="2021-01-19T23:16:57.639" v="0"/>
          <ac:inkMkLst>
            <pc:docMk/>
            <pc:sldMk cId="1392333837" sldId="328"/>
            <ac:inkMk id="2" creationId="{9168215E-427A-4256-BB66-BCF7B531D112}"/>
          </ac:inkMkLst>
        </pc:inkChg>
      </pc:sldChg>
      <pc:sldChg chg="addSp delSp modSp modTransition delAnim modAnim">
        <pc:chgData name="" userId="a8044c4efdf2566a" providerId="LiveId" clId="{6AB22BE5-CF2C-49B3-ABDC-8251D03D196F}" dt="2021-01-21T15:04:53.700" v="212" actId="20577"/>
        <pc:sldMkLst>
          <pc:docMk/>
          <pc:sldMk cId="3844885707" sldId="329"/>
        </pc:sldMkLst>
        <pc:spChg chg="mod">
          <ac:chgData name="" userId="a8044c4efdf2566a" providerId="LiveId" clId="{6AB22BE5-CF2C-49B3-ABDC-8251D03D196F}" dt="2021-01-21T15:04:53.700" v="212" actId="20577"/>
          <ac:spMkLst>
            <pc:docMk/>
            <pc:sldMk cId="3844885707" sldId="329"/>
            <ac:spMk id="4" creationId="{6E0DCB15-13AD-4BE1-A7D3-5D96B79C870C}"/>
          </ac:spMkLst>
        </pc:spChg>
        <pc:picChg chg="del">
          <ac:chgData name="" userId="a8044c4efdf2566a" providerId="LiveId" clId="{6AB22BE5-CF2C-49B3-ABDC-8251D03D196F}" dt="2021-01-19T23:16:57.639" v="0"/>
          <ac:picMkLst>
            <pc:docMk/>
            <pc:sldMk cId="3844885707" sldId="329"/>
            <ac:picMk id="3" creationId="{5015CAA2-2EB5-4F49-86DF-62BFD9C94DC5}"/>
          </ac:picMkLst>
        </pc:picChg>
        <pc:picChg chg="add del mod">
          <ac:chgData name="" userId="a8044c4efdf2566a" providerId="LiveId" clId="{6AB22BE5-CF2C-49B3-ABDC-8251D03D196F}" dt="2021-01-21T14:55:08.539" v="172"/>
          <ac:picMkLst>
            <pc:docMk/>
            <pc:sldMk cId="3844885707" sldId="329"/>
            <ac:picMk id="3" creationId="{BDB6E24F-8B33-411C-9DB7-E533050F4122}"/>
          </ac:picMkLst>
        </pc:picChg>
        <pc:picChg chg="add del mod">
          <ac:chgData name="" userId="a8044c4efdf2566a" providerId="LiveId" clId="{6AB22BE5-CF2C-49B3-ABDC-8251D03D196F}" dt="2021-01-21T14:53:26.373" v="170" actId="478"/>
          <ac:picMkLst>
            <pc:docMk/>
            <pc:sldMk cId="3844885707" sldId="329"/>
            <ac:picMk id="5" creationId="{3C56AF9A-A7AB-4614-B8A8-C12588936C3D}"/>
          </ac:picMkLst>
        </pc:picChg>
        <pc:picChg chg="add mod">
          <ac:chgData name="" userId="a8044c4efdf2566a" providerId="LiveId" clId="{6AB22BE5-CF2C-49B3-ABDC-8251D03D196F}" dt="2021-01-21T14:56:26.474" v="173"/>
          <ac:picMkLst>
            <pc:docMk/>
            <pc:sldMk cId="3844885707" sldId="329"/>
            <ac:picMk id="6" creationId="{37917F14-B919-4E1D-9DDE-E589AB5C12B2}"/>
          </ac:picMkLst>
        </pc:picChg>
      </pc:sldChg>
      <pc:sldChg chg="addSp delSp modSp modTransition delAnim modAnim">
        <pc:chgData name="" userId="a8044c4efdf2566a" providerId="LiveId" clId="{6AB22BE5-CF2C-49B3-ABDC-8251D03D196F}" dt="2021-01-21T15:04:58.871" v="214" actId="20577"/>
        <pc:sldMkLst>
          <pc:docMk/>
          <pc:sldMk cId="1865471802" sldId="330"/>
        </pc:sldMkLst>
        <pc:spChg chg="mod">
          <ac:chgData name="" userId="a8044c4efdf2566a" providerId="LiveId" clId="{6AB22BE5-CF2C-49B3-ABDC-8251D03D196F}" dt="2021-01-21T15:04:58.871" v="214" actId="20577"/>
          <ac:spMkLst>
            <pc:docMk/>
            <pc:sldMk cId="1865471802" sldId="330"/>
            <ac:spMk id="4" creationId="{6E0DCB15-13AD-4BE1-A7D3-5D96B79C870C}"/>
          </ac:spMkLst>
        </pc:spChg>
        <pc:picChg chg="add del mod">
          <ac:chgData name="" userId="a8044c4efdf2566a" providerId="LiveId" clId="{6AB22BE5-CF2C-49B3-ABDC-8251D03D196F}" dt="2021-01-21T14:56:35.002" v="174" actId="478"/>
          <ac:picMkLst>
            <pc:docMk/>
            <pc:sldMk cId="1865471802" sldId="330"/>
            <ac:picMk id="2" creationId="{5E0A4F0C-A0F3-498A-AC86-BF5A82E7A1CC}"/>
          </ac:picMkLst>
        </pc:picChg>
        <pc:picChg chg="add mod">
          <ac:chgData name="" userId="a8044c4efdf2566a" providerId="LiveId" clId="{6AB22BE5-CF2C-49B3-ABDC-8251D03D196F}" dt="2021-01-21T14:57:27.125" v="176"/>
          <ac:picMkLst>
            <pc:docMk/>
            <pc:sldMk cId="1865471802" sldId="330"/>
            <ac:picMk id="3" creationId="{019C73AC-B25A-449F-9892-875737B53AF4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865471802" sldId="330"/>
            <ac:picMk id="3" creationId="{03882A85-9364-4E55-8B8F-4C80FF0050DB}"/>
          </ac:picMkLst>
        </pc:picChg>
      </pc:sldChg>
      <pc:sldChg chg="addSp delSp modSp modTransition delAnim modAnim">
        <pc:chgData name="" userId="a8044c4efdf2566a" providerId="LiveId" clId="{6AB22BE5-CF2C-49B3-ABDC-8251D03D196F}" dt="2021-01-21T15:05:03.184" v="216" actId="20577"/>
        <pc:sldMkLst>
          <pc:docMk/>
          <pc:sldMk cId="1686285323" sldId="331"/>
        </pc:sldMkLst>
        <pc:spChg chg="mod">
          <ac:chgData name="" userId="a8044c4efdf2566a" providerId="LiveId" clId="{6AB22BE5-CF2C-49B3-ABDC-8251D03D196F}" dt="2021-01-21T15:05:03.184" v="216" actId="20577"/>
          <ac:spMkLst>
            <pc:docMk/>
            <pc:sldMk cId="1686285323" sldId="331"/>
            <ac:spMk id="4" creationId="{6E0DCB15-13AD-4BE1-A7D3-5D96B79C870C}"/>
          </ac:spMkLst>
        </pc:spChg>
        <pc:picChg chg="add del mod">
          <ac:chgData name="" userId="a8044c4efdf2566a" providerId="LiveId" clId="{6AB22BE5-CF2C-49B3-ABDC-8251D03D196F}" dt="2021-01-21T14:57:29.579" v="177"/>
          <ac:picMkLst>
            <pc:docMk/>
            <pc:sldMk cId="1686285323" sldId="331"/>
            <ac:picMk id="2" creationId="{9C780657-92B8-47C5-950A-DC7DFEE4C2F0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686285323" sldId="331"/>
            <ac:picMk id="2" creationId="{B55FD02E-C2DB-457C-A2B6-CD07C1E9B6AD}"/>
          </ac:picMkLst>
        </pc:picChg>
        <pc:picChg chg="add del mod">
          <ac:chgData name="" userId="a8044c4efdf2566a" providerId="LiveId" clId="{6AB22BE5-CF2C-49B3-ABDC-8251D03D196F}" dt="2021-01-21T14:56:52.508" v="175" actId="478"/>
          <ac:picMkLst>
            <pc:docMk/>
            <pc:sldMk cId="1686285323" sldId="331"/>
            <ac:picMk id="3" creationId="{B79CF12D-8AA0-4EE0-9ADA-604A81AFFDAB}"/>
          </ac:picMkLst>
        </pc:picChg>
        <pc:picChg chg="add del mod">
          <ac:chgData name="" userId="a8044c4efdf2566a" providerId="LiveId" clId="{6AB22BE5-CF2C-49B3-ABDC-8251D03D196F}" dt="2021-01-21T14:58:06.584" v="179"/>
          <ac:picMkLst>
            <pc:docMk/>
            <pc:sldMk cId="1686285323" sldId="331"/>
            <ac:picMk id="5" creationId="{C835563E-83F7-4815-8D40-5848B7262618}"/>
          </ac:picMkLst>
        </pc:picChg>
        <pc:picChg chg="add del mod">
          <ac:chgData name="" userId="a8044c4efdf2566a" providerId="LiveId" clId="{6AB22BE5-CF2C-49B3-ABDC-8251D03D196F}" dt="2021-01-21T14:58:49.860" v="181"/>
          <ac:picMkLst>
            <pc:docMk/>
            <pc:sldMk cId="1686285323" sldId="331"/>
            <ac:picMk id="6" creationId="{7BFAE5CF-55D4-41E6-97BA-FCB52A3B9A93}"/>
          </ac:picMkLst>
        </pc:picChg>
        <pc:picChg chg="add del mod">
          <ac:chgData name="" userId="a8044c4efdf2566a" providerId="LiveId" clId="{6AB22BE5-CF2C-49B3-ABDC-8251D03D196F}" dt="2021-01-21T15:01:49.811" v="183" actId="478"/>
          <ac:picMkLst>
            <pc:docMk/>
            <pc:sldMk cId="1686285323" sldId="331"/>
            <ac:picMk id="8" creationId="{4F0F55F4-9BFE-4920-B033-15F413B7A3EF}"/>
          </ac:picMkLst>
        </pc:picChg>
        <pc:picChg chg="add del mod">
          <ac:chgData name="" userId="a8044c4efdf2566a" providerId="LiveId" clId="{6AB22BE5-CF2C-49B3-ABDC-8251D03D196F}" dt="2021-01-21T15:02:27.277" v="185"/>
          <ac:picMkLst>
            <pc:docMk/>
            <pc:sldMk cId="1686285323" sldId="331"/>
            <ac:picMk id="15" creationId="{2810CBEF-060C-4742-902B-8C766FAF71B5}"/>
          </ac:picMkLst>
        </pc:picChg>
        <pc:picChg chg="add mod">
          <ac:chgData name="" userId="a8044c4efdf2566a" providerId="LiveId" clId="{6AB22BE5-CF2C-49B3-ABDC-8251D03D196F}" dt="2021-01-21T15:03:05.996" v="186"/>
          <ac:picMkLst>
            <pc:docMk/>
            <pc:sldMk cId="1686285323" sldId="331"/>
            <ac:picMk id="17" creationId="{9D2715DF-3D3A-4D11-9902-47B98944E0DB}"/>
          </ac:picMkLst>
        </pc:picChg>
      </pc:sldChg>
      <pc:sldChg chg="addSp delSp modSp modTransition modAnim">
        <pc:chgData name="" userId="a8044c4efdf2566a" providerId="LiveId" clId="{6AB22BE5-CF2C-49B3-ABDC-8251D03D196F}" dt="2021-01-21T15:05:06.894" v="218" actId="20577"/>
        <pc:sldMkLst>
          <pc:docMk/>
          <pc:sldMk cId="1495859734" sldId="332"/>
        </pc:sldMkLst>
        <pc:spChg chg="mod">
          <ac:chgData name="" userId="a8044c4efdf2566a" providerId="LiveId" clId="{6AB22BE5-CF2C-49B3-ABDC-8251D03D196F}" dt="2021-01-21T15:05:06.894" v="218" actId="20577"/>
          <ac:spMkLst>
            <pc:docMk/>
            <pc:sldMk cId="1495859734" sldId="332"/>
            <ac:spMk id="4" creationId="{6E0DCB15-13AD-4BE1-A7D3-5D96B79C870C}"/>
          </ac:spMkLst>
        </pc:spChg>
        <pc:picChg chg="add mod">
          <ac:chgData name="" userId="a8044c4efdf2566a" providerId="LiveId" clId="{6AB22BE5-CF2C-49B3-ABDC-8251D03D196F}" dt="2021-01-21T15:00:17.721" v="182"/>
          <ac:picMkLst>
            <pc:docMk/>
            <pc:sldMk cId="1495859734" sldId="332"/>
            <ac:picMk id="2" creationId="{690CC9FE-388D-4699-A0D1-5097418B16FE}"/>
          </ac:picMkLst>
        </pc:picChg>
        <pc:picChg chg="del">
          <ac:chgData name="" userId="a8044c4efdf2566a" providerId="LiveId" clId="{6AB22BE5-CF2C-49B3-ABDC-8251D03D196F}" dt="2021-01-19T23:16:57.639" v="0"/>
          <ac:picMkLst>
            <pc:docMk/>
            <pc:sldMk cId="1495859734" sldId="332"/>
            <ac:picMk id="2" creationId="{89A8C042-D6C4-404F-9B8F-9FFE8974A4ED}"/>
          </ac:picMkLst>
        </pc:picChg>
        <pc:picChg chg="add del mod">
          <ac:chgData name="" userId="a8044c4efdf2566a" providerId="LiveId" clId="{6AB22BE5-CF2C-49B3-ABDC-8251D03D196F}" dt="2021-01-21T15:00:17.721" v="182"/>
          <ac:picMkLst>
            <pc:docMk/>
            <pc:sldMk cId="1495859734" sldId="332"/>
            <ac:picMk id="3" creationId="{958B2281-2578-49A0-9C80-2278CB2391CE}"/>
          </ac:picMkLst>
        </pc:picChg>
      </pc:sldChg>
    </pc:docChg>
  </pc:docChgLst>
  <pc:docChgLst>
    <pc:chgData userId="a8044c4efdf2566a" providerId="LiveId" clId="{3ADDF250-2299-4BC1-88E4-893D33C57FD0}"/>
    <pc:docChg chg="undo custSel modSld">
      <pc:chgData name="" userId="a8044c4efdf2566a" providerId="LiveId" clId="{3ADDF250-2299-4BC1-88E4-893D33C57FD0}" dt="2021-01-21T15:09:52.582" v="45" actId="478"/>
      <pc:docMkLst>
        <pc:docMk/>
      </pc:docMkLst>
      <pc:sldChg chg="delSp delAnim">
        <pc:chgData name="" userId="a8044c4efdf2566a" providerId="LiveId" clId="{3ADDF250-2299-4BC1-88E4-893D33C57FD0}" dt="2021-01-21T15:06:26.954" v="1" actId="478"/>
        <pc:sldMkLst>
          <pc:docMk/>
          <pc:sldMk cId="1388640037" sldId="284"/>
        </pc:sldMkLst>
        <pc:picChg chg="del">
          <ac:chgData name="" userId="a8044c4efdf2566a" providerId="LiveId" clId="{3ADDF250-2299-4BC1-88E4-893D33C57FD0}" dt="2021-01-21T15:06:26.954" v="1" actId="478"/>
          <ac:picMkLst>
            <pc:docMk/>
            <pc:sldMk cId="1388640037" sldId="284"/>
            <ac:picMk id="15" creationId="{3A26EEC8-E12B-4F1D-9F94-E63ACCC0EDCC}"/>
          </ac:picMkLst>
        </pc:picChg>
      </pc:sldChg>
      <pc:sldChg chg="delSp delAnim">
        <pc:chgData name="" userId="a8044c4efdf2566a" providerId="LiveId" clId="{3ADDF250-2299-4BC1-88E4-893D33C57FD0}" dt="2021-01-21T15:06:23.763" v="0" actId="478"/>
        <pc:sldMkLst>
          <pc:docMk/>
          <pc:sldMk cId="3531985931" sldId="290"/>
        </pc:sldMkLst>
        <pc:picChg chg="del">
          <ac:chgData name="" userId="a8044c4efdf2566a" providerId="LiveId" clId="{3ADDF250-2299-4BC1-88E4-893D33C57FD0}" dt="2021-01-21T15:06:23.763" v="0" actId="478"/>
          <ac:picMkLst>
            <pc:docMk/>
            <pc:sldMk cId="3531985931" sldId="290"/>
            <ac:picMk id="15" creationId="{F06A3481-B6BC-4C8F-B79D-975651644215}"/>
          </ac:picMkLst>
        </pc:picChg>
      </pc:sldChg>
      <pc:sldChg chg="delSp delAnim">
        <pc:chgData name="" userId="a8044c4efdf2566a" providerId="LiveId" clId="{3ADDF250-2299-4BC1-88E4-893D33C57FD0}" dt="2021-01-21T15:06:30.386" v="2" actId="478"/>
        <pc:sldMkLst>
          <pc:docMk/>
          <pc:sldMk cId="2104672791" sldId="300"/>
        </pc:sldMkLst>
        <pc:picChg chg="del">
          <ac:chgData name="" userId="a8044c4efdf2566a" providerId="LiveId" clId="{3ADDF250-2299-4BC1-88E4-893D33C57FD0}" dt="2021-01-21T15:06:30.386" v="2" actId="478"/>
          <ac:picMkLst>
            <pc:docMk/>
            <pc:sldMk cId="2104672791" sldId="300"/>
            <ac:picMk id="15" creationId="{F9CC2DF2-E800-4921-8619-92E156EC85CA}"/>
          </ac:picMkLst>
        </pc:picChg>
      </pc:sldChg>
      <pc:sldChg chg="delSp delAnim">
        <pc:chgData name="" userId="a8044c4efdf2566a" providerId="LiveId" clId="{3ADDF250-2299-4BC1-88E4-893D33C57FD0}" dt="2021-01-21T15:06:33.149" v="3" actId="478"/>
        <pc:sldMkLst>
          <pc:docMk/>
          <pc:sldMk cId="3819841099" sldId="301"/>
        </pc:sldMkLst>
        <pc:picChg chg="del">
          <ac:chgData name="" userId="a8044c4efdf2566a" providerId="LiveId" clId="{3ADDF250-2299-4BC1-88E4-893D33C57FD0}" dt="2021-01-21T15:06:33.149" v="3" actId="478"/>
          <ac:picMkLst>
            <pc:docMk/>
            <pc:sldMk cId="3819841099" sldId="301"/>
            <ac:picMk id="8" creationId="{83A706D2-3886-430C-B128-316B6AA8421E}"/>
          </ac:picMkLst>
        </pc:picChg>
      </pc:sldChg>
      <pc:sldChg chg="delSp delAnim">
        <pc:chgData name="" userId="a8044c4efdf2566a" providerId="LiveId" clId="{3ADDF250-2299-4BC1-88E4-893D33C57FD0}" dt="2021-01-21T15:06:37.412" v="5" actId="478"/>
        <pc:sldMkLst>
          <pc:docMk/>
          <pc:sldMk cId="3180039729" sldId="302"/>
        </pc:sldMkLst>
        <pc:picChg chg="del">
          <ac:chgData name="" userId="a8044c4efdf2566a" providerId="LiveId" clId="{3ADDF250-2299-4BC1-88E4-893D33C57FD0}" dt="2021-01-21T15:06:35.600" v="4" actId="478"/>
          <ac:picMkLst>
            <pc:docMk/>
            <pc:sldMk cId="3180039729" sldId="302"/>
            <ac:picMk id="19" creationId="{7DFB21E4-FD9D-4571-9F8D-1410559E28E2}"/>
          </ac:picMkLst>
        </pc:picChg>
        <pc:inkChg chg="del">
          <ac:chgData name="" userId="a8044c4efdf2566a" providerId="LiveId" clId="{3ADDF250-2299-4BC1-88E4-893D33C57FD0}" dt="2021-01-21T15:06:37.412" v="5" actId="478"/>
          <ac:inkMkLst>
            <pc:docMk/>
            <pc:sldMk cId="3180039729" sldId="302"/>
            <ac:inkMk id="18" creationId="{406A8D51-2B0C-4A8F-BDDA-BEAC7352B0E7}"/>
          </ac:inkMkLst>
        </pc:inkChg>
      </pc:sldChg>
      <pc:sldChg chg="delSp delAnim">
        <pc:chgData name="" userId="a8044c4efdf2566a" providerId="LiveId" clId="{3ADDF250-2299-4BC1-88E4-893D33C57FD0}" dt="2021-01-21T15:06:43.648" v="7" actId="478"/>
        <pc:sldMkLst>
          <pc:docMk/>
          <pc:sldMk cId="2590569992" sldId="303"/>
        </pc:sldMkLst>
        <pc:picChg chg="del">
          <ac:chgData name="" userId="a8044c4efdf2566a" providerId="LiveId" clId="{3ADDF250-2299-4BC1-88E4-893D33C57FD0}" dt="2021-01-21T15:06:40.737" v="6" actId="478"/>
          <ac:picMkLst>
            <pc:docMk/>
            <pc:sldMk cId="2590569992" sldId="303"/>
            <ac:picMk id="8" creationId="{19C9239E-E94E-4B1E-8C93-90D37CE62921}"/>
          </ac:picMkLst>
        </pc:picChg>
        <pc:inkChg chg="del">
          <ac:chgData name="" userId="a8044c4efdf2566a" providerId="LiveId" clId="{3ADDF250-2299-4BC1-88E4-893D33C57FD0}" dt="2021-01-21T15:06:43.648" v="7" actId="478"/>
          <ac:inkMkLst>
            <pc:docMk/>
            <pc:sldMk cId="2590569992" sldId="303"/>
            <ac:inkMk id="6" creationId="{F407D2F5-086E-4331-9CF3-81604348BF72}"/>
          </ac:inkMkLst>
        </pc:inkChg>
      </pc:sldChg>
      <pc:sldChg chg="delSp delAnim">
        <pc:chgData name="" userId="a8044c4efdf2566a" providerId="LiveId" clId="{3ADDF250-2299-4BC1-88E4-893D33C57FD0}" dt="2021-01-21T15:06:49.817" v="9" actId="478"/>
        <pc:sldMkLst>
          <pc:docMk/>
          <pc:sldMk cId="3918278798" sldId="304"/>
        </pc:sldMkLst>
        <pc:picChg chg="del">
          <ac:chgData name="" userId="a8044c4efdf2566a" providerId="LiveId" clId="{3ADDF250-2299-4BC1-88E4-893D33C57FD0}" dt="2021-01-21T15:06:49.817" v="9" actId="478"/>
          <ac:picMkLst>
            <pc:docMk/>
            <pc:sldMk cId="3918278798" sldId="304"/>
            <ac:picMk id="13" creationId="{1644221D-3F7D-4118-914F-0D1A05C86EF0}"/>
          </ac:picMkLst>
        </pc:picChg>
        <pc:inkChg chg="del">
          <ac:chgData name="" userId="a8044c4efdf2566a" providerId="LiveId" clId="{3ADDF250-2299-4BC1-88E4-893D33C57FD0}" dt="2021-01-21T15:06:47.720" v="8" actId="478"/>
          <ac:inkMkLst>
            <pc:docMk/>
            <pc:sldMk cId="3918278798" sldId="304"/>
            <ac:inkMk id="8" creationId="{DEFCBD3D-035F-4C6E-945B-770B07392BA8}"/>
          </ac:inkMkLst>
        </pc:inkChg>
      </pc:sldChg>
      <pc:sldChg chg="delSp delAnim">
        <pc:chgData name="" userId="a8044c4efdf2566a" providerId="LiveId" clId="{3ADDF250-2299-4BC1-88E4-893D33C57FD0}" dt="2021-01-21T15:06:54.331" v="11" actId="478"/>
        <pc:sldMkLst>
          <pc:docMk/>
          <pc:sldMk cId="1260742632" sldId="305"/>
        </pc:sldMkLst>
        <pc:picChg chg="del">
          <ac:chgData name="" userId="a8044c4efdf2566a" providerId="LiveId" clId="{3ADDF250-2299-4BC1-88E4-893D33C57FD0}" dt="2021-01-21T15:06:54.331" v="11" actId="478"/>
          <ac:picMkLst>
            <pc:docMk/>
            <pc:sldMk cId="1260742632" sldId="305"/>
            <ac:picMk id="6" creationId="{CF03E950-FB46-4E49-BE92-B9E02B64DD03}"/>
          </ac:picMkLst>
        </pc:picChg>
        <pc:inkChg chg="del">
          <ac:chgData name="" userId="a8044c4efdf2566a" providerId="LiveId" clId="{3ADDF250-2299-4BC1-88E4-893D33C57FD0}" dt="2021-01-21T15:06:53.205" v="10" actId="478"/>
          <ac:inkMkLst>
            <pc:docMk/>
            <pc:sldMk cId="1260742632" sldId="305"/>
            <ac:inkMk id="5" creationId="{6237DF98-2B9E-44AB-853E-4CBAFD18AB47}"/>
          </ac:inkMkLst>
        </pc:inkChg>
      </pc:sldChg>
      <pc:sldChg chg="delSp delAnim">
        <pc:chgData name="" userId="a8044c4efdf2566a" providerId="LiveId" clId="{3ADDF250-2299-4BC1-88E4-893D33C57FD0}" dt="2021-01-21T15:06:58.784" v="13" actId="478"/>
        <pc:sldMkLst>
          <pc:docMk/>
          <pc:sldMk cId="1556121641" sldId="306"/>
        </pc:sldMkLst>
        <pc:picChg chg="del">
          <ac:chgData name="" userId="a8044c4efdf2566a" providerId="LiveId" clId="{3ADDF250-2299-4BC1-88E4-893D33C57FD0}" dt="2021-01-21T15:06:58.784" v="13" actId="478"/>
          <ac:picMkLst>
            <pc:docMk/>
            <pc:sldMk cId="1556121641" sldId="306"/>
            <ac:picMk id="8" creationId="{3858FEE0-9C6A-4A52-85F2-835BC7325475}"/>
          </ac:picMkLst>
        </pc:picChg>
        <pc:inkChg chg="del">
          <ac:chgData name="" userId="a8044c4efdf2566a" providerId="LiveId" clId="{3ADDF250-2299-4BC1-88E4-893D33C57FD0}" dt="2021-01-21T15:06:57.367" v="12" actId="478"/>
          <ac:inkMkLst>
            <pc:docMk/>
            <pc:sldMk cId="1556121641" sldId="306"/>
            <ac:inkMk id="3" creationId="{0EFF03D8-1DF1-45E8-91A0-D61328CB0212}"/>
          </ac:inkMkLst>
        </pc:inkChg>
      </pc:sldChg>
      <pc:sldChg chg="delSp delAnim">
        <pc:chgData name="" userId="a8044c4efdf2566a" providerId="LiveId" clId="{3ADDF250-2299-4BC1-88E4-893D33C57FD0}" dt="2021-01-21T15:07:03.772" v="15" actId="478"/>
        <pc:sldMkLst>
          <pc:docMk/>
          <pc:sldMk cId="3550945187" sldId="307"/>
        </pc:sldMkLst>
        <pc:picChg chg="del">
          <ac:chgData name="" userId="a8044c4efdf2566a" providerId="LiveId" clId="{3ADDF250-2299-4BC1-88E4-893D33C57FD0}" dt="2021-01-21T15:07:01.797" v="14" actId="478"/>
          <ac:picMkLst>
            <pc:docMk/>
            <pc:sldMk cId="3550945187" sldId="307"/>
            <ac:picMk id="14" creationId="{F46D778C-7070-4E9E-A93D-79EC79876A46}"/>
          </ac:picMkLst>
        </pc:picChg>
        <pc:inkChg chg="del">
          <ac:chgData name="" userId="a8044c4efdf2566a" providerId="LiveId" clId="{3ADDF250-2299-4BC1-88E4-893D33C57FD0}" dt="2021-01-21T15:07:03.772" v="15" actId="478"/>
          <ac:inkMkLst>
            <pc:docMk/>
            <pc:sldMk cId="3550945187" sldId="307"/>
            <ac:inkMk id="8" creationId="{4EB4FCA9-7980-4FBB-8671-186006917B0A}"/>
          </ac:inkMkLst>
        </pc:inkChg>
      </pc:sldChg>
      <pc:sldChg chg="delSp delAnim">
        <pc:chgData name="" userId="a8044c4efdf2566a" providerId="LiveId" clId="{3ADDF250-2299-4BC1-88E4-893D33C57FD0}" dt="2021-01-21T15:09:52.582" v="45" actId="478"/>
        <pc:sldMkLst>
          <pc:docMk/>
          <pc:sldMk cId="442563143" sldId="308"/>
        </pc:sldMkLst>
        <pc:picChg chg="del">
          <ac:chgData name="" userId="a8044c4efdf2566a" providerId="LiveId" clId="{3ADDF250-2299-4BC1-88E4-893D33C57FD0}" dt="2021-01-21T15:09:52.582" v="45" actId="478"/>
          <ac:picMkLst>
            <pc:docMk/>
            <pc:sldMk cId="442563143" sldId="308"/>
            <ac:picMk id="6" creationId="{541C0237-E5FC-47B1-A683-3F6F613BA948}"/>
          </ac:picMkLst>
        </pc:picChg>
        <pc:inkChg chg="del">
          <ac:chgData name="" userId="a8044c4efdf2566a" providerId="LiveId" clId="{3ADDF250-2299-4BC1-88E4-893D33C57FD0}" dt="2021-01-21T15:07:07.347" v="16" actId="478"/>
          <ac:inkMkLst>
            <pc:docMk/>
            <pc:sldMk cId="442563143" sldId="308"/>
            <ac:inkMk id="5" creationId="{5426C67E-4EC1-42C5-BA2F-A9FA290561F8}"/>
          </ac:inkMkLst>
        </pc:inkChg>
      </pc:sldChg>
      <pc:sldChg chg="delSp delAnim">
        <pc:chgData name="" userId="a8044c4efdf2566a" providerId="LiveId" clId="{3ADDF250-2299-4BC1-88E4-893D33C57FD0}" dt="2021-01-21T15:07:12.958" v="18" actId="478"/>
        <pc:sldMkLst>
          <pc:docMk/>
          <pc:sldMk cId="333441615" sldId="309"/>
        </pc:sldMkLst>
        <pc:picChg chg="del">
          <ac:chgData name="" userId="a8044c4efdf2566a" providerId="LiveId" clId="{3ADDF250-2299-4BC1-88E4-893D33C57FD0}" dt="2021-01-21T15:07:12.958" v="18" actId="478"/>
          <ac:picMkLst>
            <pc:docMk/>
            <pc:sldMk cId="333441615" sldId="309"/>
            <ac:picMk id="19" creationId="{C6638EE4-B1EF-4A4B-AF08-8B2DB066F04C}"/>
          </ac:picMkLst>
        </pc:picChg>
        <pc:inkChg chg="del">
          <ac:chgData name="" userId="a8044c4efdf2566a" providerId="LiveId" clId="{3ADDF250-2299-4BC1-88E4-893D33C57FD0}" dt="2021-01-21T15:07:11.659" v="17" actId="478"/>
          <ac:inkMkLst>
            <pc:docMk/>
            <pc:sldMk cId="333441615" sldId="309"/>
            <ac:inkMk id="17" creationId="{F52230AA-9321-4D1C-AB41-071AA266DC52}"/>
          </ac:inkMkLst>
        </pc:inkChg>
      </pc:sldChg>
      <pc:sldChg chg="delSp delAnim">
        <pc:chgData name="" userId="a8044c4efdf2566a" providerId="LiveId" clId="{3ADDF250-2299-4BC1-88E4-893D33C57FD0}" dt="2021-01-21T15:07:15.208" v="19" actId="478"/>
        <pc:sldMkLst>
          <pc:docMk/>
          <pc:sldMk cId="3058978508" sldId="311"/>
        </pc:sldMkLst>
        <pc:picChg chg="del">
          <ac:chgData name="" userId="a8044c4efdf2566a" providerId="LiveId" clId="{3ADDF250-2299-4BC1-88E4-893D33C57FD0}" dt="2021-01-21T15:07:15.208" v="19" actId="478"/>
          <ac:picMkLst>
            <pc:docMk/>
            <pc:sldMk cId="3058978508" sldId="311"/>
            <ac:picMk id="3" creationId="{CBD4D9EC-C1AC-4D1C-A022-9832C42FC8C9}"/>
          </ac:picMkLst>
        </pc:picChg>
      </pc:sldChg>
      <pc:sldChg chg="delSp delAnim">
        <pc:chgData name="" userId="a8044c4efdf2566a" providerId="LiveId" clId="{3ADDF250-2299-4BC1-88E4-893D33C57FD0}" dt="2021-01-21T15:07:21.175" v="21" actId="478"/>
        <pc:sldMkLst>
          <pc:docMk/>
          <pc:sldMk cId="3396640134" sldId="312"/>
        </pc:sldMkLst>
        <pc:picChg chg="del">
          <ac:chgData name="" userId="a8044c4efdf2566a" providerId="LiveId" clId="{3ADDF250-2299-4BC1-88E4-893D33C57FD0}" dt="2021-01-21T15:07:21.175" v="21" actId="478"/>
          <ac:picMkLst>
            <pc:docMk/>
            <pc:sldMk cId="3396640134" sldId="312"/>
            <ac:picMk id="8" creationId="{A4C41BB7-61C9-4831-9380-A7F3B96CADD6}"/>
          </ac:picMkLst>
        </pc:picChg>
        <pc:inkChg chg="del">
          <ac:chgData name="" userId="a8044c4efdf2566a" providerId="LiveId" clId="{3ADDF250-2299-4BC1-88E4-893D33C57FD0}" dt="2021-01-21T15:07:19.865" v="20" actId="478"/>
          <ac:inkMkLst>
            <pc:docMk/>
            <pc:sldMk cId="3396640134" sldId="312"/>
            <ac:inkMk id="3" creationId="{D66BED01-6F5F-4D71-92AD-E01B7C435247}"/>
          </ac:inkMkLst>
        </pc:inkChg>
      </pc:sldChg>
      <pc:sldChg chg="delSp delAnim">
        <pc:chgData name="" userId="a8044c4efdf2566a" providerId="LiveId" clId="{3ADDF250-2299-4BC1-88E4-893D33C57FD0}" dt="2021-01-21T15:07:23.722" v="22" actId="478"/>
        <pc:sldMkLst>
          <pc:docMk/>
          <pc:sldMk cId="1827235753" sldId="313"/>
        </pc:sldMkLst>
        <pc:picChg chg="del">
          <ac:chgData name="" userId="a8044c4efdf2566a" providerId="LiveId" clId="{3ADDF250-2299-4BC1-88E4-893D33C57FD0}" dt="2021-01-21T15:07:23.722" v="22" actId="478"/>
          <ac:picMkLst>
            <pc:docMk/>
            <pc:sldMk cId="1827235753" sldId="313"/>
            <ac:picMk id="15" creationId="{70AEEDDA-4F9C-4806-97E6-31E81D683508}"/>
          </ac:picMkLst>
        </pc:picChg>
      </pc:sldChg>
      <pc:sldChg chg="delSp delAnim">
        <pc:chgData name="" userId="a8044c4efdf2566a" providerId="LiveId" clId="{3ADDF250-2299-4BC1-88E4-893D33C57FD0}" dt="2021-01-21T15:07:32.368" v="24" actId="478"/>
        <pc:sldMkLst>
          <pc:docMk/>
          <pc:sldMk cId="2953227861" sldId="314"/>
        </pc:sldMkLst>
        <pc:picChg chg="del">
          <ac:chgData name="" userId="a8044c4efdf2566a" providerId="LiveId" clId="{3ADDF250-2299-4BC1-88E4-893D33C57FD0}" dt="2021-01-21T15:07:32.368" v="24" actId="478"/>
          <ac:picMkLst>
            <pc:docMk/>
            <pc:sldMk cId="2953227861" sldId="314"/>
            <ac:picMk id="6" creationId="{F25FBC44-BAE4-441A-BAA3-49BA42AB0D86}"/>
          </ac:picMkLst>
        </pc:picChg>
        <pc:inkChg chg="del">
          <ac:chgData name="" userId="a8044c4efdf2566a" providerId="LiveId" clId="{3ADDF250-2299-4BC1-88E4-893D33C57FD0}" dt="2021-01-21T15:07:29.990" v="23" actId="478"/>
          <ac:inkMkLst>
            <pc:docMk/>
            <pc:sldMk cId="2953227861" sldId="314"/>
            <ac:inkMk id="5" creationId="{064AE0F1-E1C1-45C1-A03E-D80FFA36CDF6}"/>
          </ac:inkMkLst>
        </pc:inkChg>
      </pc:sldChg>
      <pc:sldChg chg="delSp delAnim">
        <pc:chgData name="" userId="a8044c4efdf2566a" providerId="LiveId" clId="{3ADDF250-2299-4BC1-88E4-893D33C57FD0}" dt="2021-01-21T15:07:39.951" v="26" actId="478"/>
        <pc:sldMkLst>
          <pc:docMk/>
          <pc:sldMk cId="1730730930" sldId="315"/>
        </pc:sldMkLst>
        <pc:picChg chg="del">
          <ac:chgData name="" userId="a8044c4efdf2566a" providerId="LiveId" clId="{3ADDF250-2299-4BC1-88E4-893D33C57FD0}" dt="2021-01-21T15:07:35.488" v="25" actId="478"/>
          <ac:picMkLst>
            <pc:docMk/>
            <pc:sldMk cId="1730730930" sldId="315"/>
            <ac:picMk id="30" creationId="{7D239B8A-D80B-4FF4-AE2C-C9CC5DB45039}"/>
          </ac:picMkLst>
        </pc:picChg>
        <pc:inkChg chg="del">
          <ac:chgData name="" userId="a8044c4efdf2566a" providerId="LiveId" clId="{3ADDF250-2299-4BC1-88E4-893D33C57FD0}" dt="2021-01-21T15:07:39.951" v="26" actId="478"/>
          <ac:inkMkLst>
            <pc:docMk/>
            <pc:sldMk cId="1730730930" sldId="315"/>
            <ac:inkMk id="29" creationId="{E1610080-A414-45B4-87DC-D49CC8A93D33}"/>
          </ac:inkMkLst>
        </pc:inkChg>
      </pc:sldChg>
      <pc:sldChg chg="delSp delAnim">
        <pc:chgData name="" userId="a8044c4efdf2566a" providerId="LiveId" clId="{3ADDF250-2299-4BC1-88E4-893D33C57FD0}" dt="2021-01-21T15:07:44.120" v="27" actId="478"/>
        <pc:sldMkLst>
          <pc:docMk/>
          <pc:sldMk cId="4186449161" sldId="316"/>
        </pc:sldMkLst>
        <pc:picChg chg="del">
          <ac:chgData name="" userId="a8044c4efdf2566a" providerId="LiveId" clId="{3ADDF250-2299-4BC1-88E4-893D33C57FD0}" dt="2021-01-21T15:07:44.120" v="27" actId="478"/>
          <ac:picMkLst>
            <pc:docMk/>
            <pc:sldMk cId="4186449161" sldId="316"/>
            <ac:picMk id="16" creationId="{B333C322-9E9E-4845-9BEB-88E9C5BE139E}"/>
          </ac:picMkLst>
        </pc:picChg>
      </pc:sldChg>
      <pc:sldChg chg="delSp delAnim">
        <pc:chgData name="" userId="a8044c4efdf2566a" providerId="LiveId" clId="{3ADDF250-2299-4BC1-88E4-893D33C57FD0}" dt="2021-01-21T15:07:49.773" v="29" actId="478"/>
        <pc:sldMkLst>
          <pc:docMk/>
          <pc:sldMk cId="4174573878" sldId="317"/>
        </pc:sldMkLst>
        <pc:picChg chg="del">
          <ac:chgData name="" userId="a8044c4efdf2566a" providerId="LiveId" clId="{3ADDF250-2299-4BC1-88E4-893D33C57FD0}" dt="2021-01-21T15:07:49.773" v="29" actId="478"/>
          <ac:picMkLst>
            <pc:docMk/>
            <pc:sldMk cId="4174573878" sldId="317"/>
            <ac:picMk id="8" creationId="{C162E4C2-ED5E-447F-8869-ABA22E06BE4F}"/>
          </ac:picMkLst>
        </pc:picChg>
        <pc:inkChg chg="del">
          <ac:chgData name="" userId="a8044c4efdf2566a" providerId="LiveId" clId="{3ADDF250-2299-4BC1-88E4-893D33C57FD0}" dt="2021-01-21T15:07:48.417" v="28" actId="478"/>
          <ac:inkMkLst>
            <pc:docMk/>
            <pc:sldMk cId="4174573878" sldId="317"/>
            <ac:inkMk id="3" creationId="{D211058B-F1BE-4039-B513-E857701C99CF}"/>
          </ac:inkMkLst>
        </pc:inkChg>
      </pc:sldChg>
      <pc:sldChg chg="delSp delAnim">
        <pc:chgData name="" userId="a8044c4efdf2566a" providerId="LiveId" clId="{3ADDF250-2299-4BC1-88E4-893D33C57FD0}" dt="2021-01-21T15:07:55.788" v="31" actId="478"/>
        <pc:sldMkLst>
          <pc:docMk/>
          <pc:sldMk cId="2151303544" sldId="318"/>
        </pc:sldMkLst>
        <pc:picChg chg="del">
          <ac:chgData name="" userId="a8044c4efdf2566a" providerId="LiveId" clId="{3ADDF250-2299-4BC1-88E4-893D33C57FD0}" dt="2021-01-21T15:07:55.788" v="31" actId="478"/>
          <ac:picMkLst>
            <pc:docMk/>
            <pc:sldMk cId="2151303544" sldId="318"/>
            <ac:picMk id="8" creationId="{2DC08180-FB22-45F0-A422-C27E58F47E21}"/>
          </ac:picMkLst>
        </pc:picChg>
        <pc:inkChg chg="del">
          <ac:chgData name="" userId="a8044c4efdf2566a" providerId="LiveId" clId="{3ADDF250-2299-4BC1-88E4-893D33C57FD0}" dt="2021-01-21T15:07:54.116" v="30" actId="478"/>
          <ac:inkMkLst>
            <pc:docMk/>
            <pc:sldMk cId="2151303544" sldId="318"/>
            <ac:inkMk id="6" creationId="{D63D00F0-6C3C-4F23-8869-51CC9C77D3FC}"/>
          </ac:inkMkLst>
        </pc:inkChg>
      </pc:sldChg>
      <pc:sldChg chg="delSp delAnim">
        <pc:chgData name="" userId="a8044c4efdf2566a" providerId="LiveId" clId="{3ADDF250-2299-4BC1-88E4-893D33C57FD0}" dt="2021-01-21T15:08:04.914" v="33" actId="478"/>
        <pc:sldMkLst>
          <pc:docMk/>
          <pc:sldMk cId="707338693" sldId="319"/>
        </pc:sldMkLst>
        <pc:picChg chg="del">
          <ac:chgData name="" userId="a8044c4efdf2566a" providerId="LiveId" clId="{3ADDF250-2299-4BC1-88E4-893D33C57FD0}" dt="2021-01-21T15:08:04.914" v="33" actId="478"/>
          <ac:picMkLst>
            <pc:docMk/>
            <pc:sldMk cId="707338693" sldId="319"/>
            <ac:picMk id="15" creationId="{92879AA9-FDC1-4221-8A63-9D08DFB100D7}"/>
          </ac:picMkLst>
        </pc:picChg>
        <pc:inkChg chg="del">
          <ac:chgData name="" userId="a8044c4efdf2566a" providerId="LiveId" clId="{3ADDF250-2299-4BC1-88E4-893D33C57FD0}" dt="2021-01-21T15:08:00.607" v="32" actId="478"/>
          <ac:inkMkLst>
            <pc:docMk/>
            <pc:sldMk cId="707338693" sldId="319"/>
            <ac:inkMk id="8" creationId="{C5C4B99D-3C2B-4471-8593-1D04F77D29AB}"/>
          </ac:inkMkLst>
        </pc:inkChg>
      </pc:sldChg>
      <pc:sldChg chg="delSp delAnim">
        <pc:chgData name="" userId="a8044c4efdf2566a" providerId="LiveId" clId="{3ADDF250-2299-4BC1-88E4-893D33C57FD0}" dt="2021-01-21T15:08:12.711" v="35" actId="478"/>
        <pc:sldMkLst>
          <pc:docMk/>
          <pc:sldMk cId="817680154" sldId="324"/>
        </pc:sldMkLst>
        <pc:picChg chg="del">
          <ac:chgData name="" userId="a8044c4efdf2566a" providerId="LiveId" clId="{3ADDF250-2299-4BC1-88E4-893D33C57FD0}" dt="2021-01-21T15:08:12.711" v="35" actId="478"/>
          <ac:picMkLst>
            <pc:docMk/>
            <pc:sldMk cId="817680154" sldId="324"/>
            <ac:picMk id="19" creationId="{42727810-78C3-4AB8-B9A3-5392A6833E62}"/>
          </ac:picMkLst>
        </pc:picChg>
        <pc:inkChg chg="del">
          <ac:chgData name="" userId="a8044c4efdf2566a" providerId="LiveId" clId="{3ADDF250-2299-4BC1-88E4-893D33C57FD0}" dt="2021-01-21T15:08:09.084" v="34" actId="478"/>
          <ac:inkMkLst>
            <pc:docMk/>
            <pc:sldMk cId="817680154" sldId="324"/>
            <ac:inkMk id="18" creationId="{80D406FD-96DC-40FD-BD43-8AA35DEAB0FE}"/>
          </ac:inkMkLst>
        </pc:inkChg>
      </pc:sldChg>
      <pc:sldChg chg="delSp delAnim">
        <pc:chgData name="" userId="a8044c4efdf2566a" providerId="LiveId" clId="{3ADDF250-2299-4BC1-88E4-893D33C57FD0}" dt="2021-01-21T15:08:18.088" v="37" actId="478"/>
        <pc:sldMkLst>
          <pc:docMk/>
          <pc:sldMk cId="1799815703" sldId="325"/>
        </pc:sldMkLst>
        <pc:picChg chg="del">
          <ac:chgData name="" userId="a8044c4efdf2566a" providerId="LiveId" clId="{3ADDF250-2299-4BC1-88E4-893D33C57FD0}" dt="2021-01-21T15:08:18.088" v="37" actId="478"/>
          <ac:picMkLst>
            <pc:docMk/>
            <pc:sldMk cId="1799815703" sldId="325"/>
            <ac:picMk id="19" creationId="{89047F92-1D62-472B-A25C-140232661642}"/>
          </ac:picMkLst>
        </pc:picChg>
        <pc:inkChg chg="del">
          <ac:chgData name="" userId="a8044c4efdf2566a" providerId="LiveId" clId="{3ADDF250-2299-4BC1-88E4-893D33C57FD0}" dt="2021-01-21T15:08:16.517" v="36" actId="478"/>
          <ac:inkMkLst>
            <pc:docMk/>
            <pc:sldMk cId="1799815703" sldId="325"/>
            <ac:inkMk id="18" creationId="{78D665D8-2CC4-49FC-BAEC-EB4470169D1E}"/>
          </ac:inkMkLst>
        </pc:inkChg>
      </pc:sldChg>
      <pc:sldChg chg="delSp delAnim">
        <pc:chgData name="" userId="a8044c4efdf2566a" providerId="LiveId" clId="{3ADDF250-2299-4BC1-88E4-893D33C57FD0}" dt="2021-01-21T15:08:23.774" v="39" actId="478"/>
        <pc:sldMkLst>
          <pc:docMk/>
          <pc:sldMk cId="1331718926" sldId="327"/>
        </pc:sldMkLst>
        <pc:picChg chg="del">
          <ac:chgData name="" userId="a8044c4efdf2566a" providerId="LiveId" clId="{3ADDF250-2299-4BC1-88E4-893D33C57FD0}" dt="2021-01-21T15:08:23.774" v="39" actId="478"/>
          <ac:picMkLst>
            <pc:docMk/>
            <pc:sldMk cId="1331718926" sldId="327"/>
            <ac:picMk id="15" creationId="{C08677DC-E7ED-4801-A1BB-A5803CB17F37}"/>
          </ac:picMkLst>
        </pc:picChg>
        <pc:inkChg chg="del">
          <ac:chgData name="" userId="a8044c4efdf2566a" providerId="LiveId" clId="{3ADDF250-2299-4BC1-88E4-893D33C57FD0}" dt="2021-01-21T15:08:22.446" v="38" actId="478"/>
          <ac:inkMkLst>
            <pc:docMk/>
            <pc:sldMk cId="1331718926" sldId="327"/>
            <ac:inkMk id="8" creationId="{AE2A8707-913C-4D47-8624-439D8C05C8EA}"/>
          </ac:inkMkLst>
        </pc:inkChg>
      </pc:sldChg>
      <pc:sldChg chg="addSp delSp delAnim">
        <pc:chgData name="" userId="a8044c4efdf2566a" providerId="LiveId" clId="{3ADDF250-2299-4BC1-88E4-893D33C57FD0}" dt="2021-01-21T15:08:33.240" v="42" actId="478"/>
        <pc:sldMkLst>
          <pc:docMk/>
          <pc:sldMk cId="1392333837" sldId="328"/>
        </pc:sldMkLst>
        <pc:spChg chg="add del">
          <ac:chgData name="" userId="a8044c4efdf2566a" providerId="LiveId" clId="{3ADDF250-2299-4BC1-88E4-893D33C57FD0}" dt="2021-01-21T15:08:29.016" v="41" actId="478"/>
          <ac:spMkLst>
            <pc:docMk/>
            <pc:sldMk cId="1392333837" sldId="328"/>
            <ac:spMk id="4" creationId="{6E0DCB15-13AD-4BE1-A7D3-5D96B79C870C}"/>
          </ac:spMkLst>
        </pc:spChg>
        <pc:picChg chg="del">
          <ac:chgData name="" userId="a8044c4efdf2566a" providerId="LiveId" clId="{3ADDF250-2299-4BC1-88E4-893D33C57FD0}" dt="2021-01-21T15:08:33.240" v="42" actId="478"/>
          <ac:picMkLst>
            <pc:docMk/>
            <pc:sldMk cId="1392333837" sldId="328"/>
            <ac:picMk id="6" creationId="{133FAA1B-AA87-4A58-83FC-AE51AE0A27EF}"/>
          </ac:picMkLst>
        </pc:picChg>
      </pc:sldChg>
      <pc:sldChg chg="delSp delAnim">
        <pc:chgData name="" userId="a8044c4efdf2566a" providerId="LiveId" clId="{3ADDF250-2299-4BC1-88E4-893D33C57FD0}" dt="2021-01-21T15:08:36.114" v="43" actId="478"/>
        <pc:sldMkLst>
          <pc:docMk/>
          <pc:sldMk cId="3844885707" sldId="329"/>
        </pc:sldMkLst>
        <pc:picChg chg="del">
          <ac:chgData name="" userId="a8044c4efdf2566a" providerId="LiveId" clId="{3ADDF250-2299-4BC1-88E4-893D33C57FD0}" dt="2021-01-21T15:08:36.114" v="43" actId="478"/>
          <ac:picMkLst>
            <pc:docMk/>
            <pc:sldMk cId="3844885707" sldId="329"/>
            <ac:picMk id="6" creationId="{37917F14-B919-4E1D-9DDE-E589AB5C12B2}"/>
          </ac:picMkLst>
        </pc:picChg>
      </pc:sldChg>
      <pc:sldChg chg="delSp delAnim">
        <pc:chgData name="" userId="a8044c4efdf2566a" providerId="LiveId" clId="{3ADDF250-2299-4BC1-88E4-893D33C57FD0}" dt="2021-01-21T15:08:39.346" v="44" actId="478"/>
        <pc:sldMkLst>
          <pc:docMk/>
          <pc:sldMk cId="1865471802" sldId="330"/>
        </pc:sldMkLst>
        <pc:picChg chg="del">
          <ac:chgData name="" userId="a8044c4efdf2566a" providerId="LiveId" clId="{3ADDF250-2299-4BC1-88E4-893D33C57FD0}" dt="2021-01-21T15:08:39.346" v="44" actId="478"/>
          <ac:picMkLst>
            <pc:docMk/>
            <pc:sldMk cId="1865471802" sldId="330"/>
            <ac:picMk id="3" creationId="{019C73AC-B25A-449F-9892-875737B53AF4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76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34.77966" units="1/cm"/>
          <inkml:channelProperty channel="Y" name="resolution" value="135.75757" units="1/cm"/>
          <inkml:channelProperty channel="T" name="resolution" value="1" units="1/dev"/>
        </inkml:channelProperties>
      </inkml:inkSource>
      <inkml:timestamp xml:id="ts0" timeString="2021-01-21T13:51:47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32433 17931 0,'0'0'32,"0"0"-32,0 0 0,0 0 0,0 0 1,0 0 8,0 0-1,0 0 1,0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76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34.77966" units="1/cm"/>
          <inkml:channelProperty channel="Y" name="resolution" value="135.75757" units="1/cm"/>
          <inkml:channelProperty channel="T" name="resolution" value="1" units="1/dev"/>
        </inkml:channelProperties>
      </inkml:inkSource>
      <inkml:timestamp xml:id="ts0" timeString="2021-01-21T14:22:20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32901 17931 0,'0'0'1,"0"0"0,0 0 7,0 0 1,0 0 1,0 0-1,0 0-1,0 0 5,0 0-7,-23-22 4,23 22-2</inkml:trace>
  <inkml:trace contextRef="#ctx0" brushRef="#br0" timeOffset="1368">32411 17647 0,'0'0'3,"0"0"6,0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4:23:5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12448,'0'0'0,"0"0"0,0 0 0,0 39 232,0-39-232,-10 42 232,10-42-232,-27 53 120,27-53-120,-36 53 128,36-53-128,-53 40 0,53-40 0,-54 29 0,54-29 0,0 0-9872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76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34.77966" units="1/cm"/>
          <inkml:channelProperty channel="Y" name="resolution" value="135.75757" units="1/cm"/>
          <inkml:channelProperty channel="T" name="resolution" value="1" units="1/dev"/>
        </inkml:channelProperties>
      </inkml:inkSource>
      <inkml:timestamp xml:id="ts0" timeString="2021-01-21T14:24:06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24410 11865 0,'0'0'3,"0"0"6,0 0-1,0 0 2</inkml:trace>
  <inkml:trace contextRef="#ctx0" brushRef="#br0" timeOffset="1004">32661 17419 0,'0'0'5,"0"0"4,0 0 0,0 0 0,0 0 0,0 0 0,0 0 1,0 0-2,0 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76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34.77966" units="1/cm"/>
          <inkml:channelProperty channel="Y" name="resolution" value="135.75757" units="1/cm"/>
          <inkml:channelProperty channel="T" name="resolution" value="1" units="1/dev"/>
        </inkml:channelProperties>
      </inkml:inkSource>
      <inkml:timestamp xml:id="ts0" timeString="2021-01-21T14:26:32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32456 17920 0,'0'0'0,"0"0"3,0 0 6,0 0 0,0 0 0,0 0-1,0 0 2,0 0 0</inkml:trace>
  <inkml:trace contextRef="#ctx0" brushRef="#br0" timeOffset="1678">32433 18000 0,'0'0'4,"0"0"5,0 0-2,0 0 3,0 0 0,0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76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34.77966" units="1/cm"/>
          <inkml:channelProperty channel="Y" name="resolution" value="135.75757" units="1/cm"/>
          <inkml:channelProperty channel="T" name="resolution" value="1" units="1/dev"/>
        </inkml:channelProperties>
      </inkml:inkSource>
      <inkml:timestamp xml:id="ts0" timeString="2021-01-21T14:42:01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27738 4183 0,'0'0'0,"0"0"2,0 0 8,0 0 0,0 0-2,11 0 2,-11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76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34.77966" units="1/cm"/>
          <inkml:channelProperty channel="Y" name="resolution" value="135.75757" units="1/cm"/>
          <inkml:channelProperty channel="T" name="resolution" value="1" units="1/dev"/>
        </inkml:channelProperties>
      </inkml:inkSource>
      <inkml:timestamp xml:id="ts0" timeString="2021-01-21T14:47:40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32445 17738 0,'0'0'2,"0"0"0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1T14:26:15.3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976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34.77966" units="1/cm"/>
          <inkml:channelProperty channel="Y" name="resolution" value="135.75757" units="1/cm"/>
          <inkml:channelProperty channel="T" name="resolution" value="1" units="1/dev"/>
        </inkml:channelProperties>
      </inkml:inkSource>
      <inkml:timestamp xml:id="ts1" timeString="2021-01-21T14:26:15.312"/>
    </inkml:context>
  </inkml:definitions>
  <iact:action type="add" startTime="6368">
    <iact:property name="dataType"/>
    <iact:actionData xml:id="d0">
      <inkml:trace xmlns:inkml="http://www.w3.org/2003/InkML" xml:id="stk0" contextRef="#ctx0" brushRef="#br0">6732 5139 1119 0,'0'0'0'2,"0"0"0"-1,0 0 0 3,0 0 14 2,0 0-14-6,0 0 15 6,0 0-15-2,0 0 19-3,0 0-19 2,0 0 20 4,0 0-20-4,0 0 15 0,0 0-15 0,0 38 16 3,0-38-16-3,0 12 6-1,0-12-6 2,0 10 6 2,0-10-6-2,0 0 2-3,0 0-2 2,0 0 3 3,0 0-3-2,0 0 1-1,0 0-1-1,7 10 2 4,-7-10-2-2,8 8 4-1,-8-8-4-1,17 5 4 3,-17-5-4 0,20 7 8-3,-20-7-8 1,35 3 9 3,-35-3-9-2,52 5 31-2,-52-5-31 3,65 5 32 6,-65-5-32-7,82-5 68-4,-82 5-68 0,80-5 68 5,-80 5-68-2,70-10 74 0,-70 10-74 1,67-5 74 0,-67 5-74 0,65-8 59 0,-65 8-59-3,67 0 60 6,-67 0-60-3,65 0 51-2,-65 0-51 1,80 8 51 2,-80-8-51-1,95 15 38-1,-95-15-38 1,89 29 39 1,-89-29-39-1,73 25 29-3,-73-25-29 2,55 20 30 4,-55-20-30-3,39 20 22-2,-39-20-22 1,33 13 22 3,-33-13-22-3,22 5 17 1,-22-5-17-2,23 5 17 4,-23-5-17-2,17 12 18-2,-17-12-18 1,18 8 18 3,-18-8-18-3,20 2 13 0,-20-2-13 1,12-2 14 0,-12 2-14 0,13-10 12-1,-13 10-12 0,14-13 12 2,-14 13-12-1,13-17 10-1,-13 17-10 1,12-23 11 0,-12 23-11 0,8-25 8-2,-8 25-8 2,5-27 9 1,-5 27-9 0,2-12 8-3,-2 12-8 0,0-13 8 5,0 13-8-4,-2-12 7-1,2 12-7 2,0 0 8 1,0 0-8-1,-10-8 6-1,10 8-6 0,0 0 7 2,0 0-7-1,-13 0 6-2,13 0-6 2,-10 8 7 1,10-8-7-1,-9 0 9-1,9 0-9 0,0 0 10 2,0 0-10-1,-15 0 13-2,15 0-13 1,-15 0 13 3,15 0-13-2,-20 0 16-2,20 0-16 1,-25-8 17 4,25 8-17-4,-28-12 15 0,28 12-15-1,-32-20 15 5,32 20-15-4,-40-25 15 0,40 25-15 0,-47-32 16 2,47 32-16-1,-45-28 13-2,45 28-13 1,-48-25 14 3,48 25-14-1,-39-27 10-3,39 27-10 0,-40-28 11 5,40 28-11-4,-30-19 8-1,30 19-8 2,-23-20 8 2,23 20-8-2,-17-20 6-2,17 20-6 1,-8-10 7 3,8 10-7-3,0-15 4-1,0 15-4 2,5-13 4 2,-5 13-4-2,8-17 3-2,-8 17-3 1,12-15 3 2,-12 15-3-1,15-15 2-1,-15 15-2 0,25-10 2 2,-25 10-2 0,30-7 1-3,-30 7-1 1,37 0 1 3,-37 0-1 0,40 2 0-6,-40-2 0 3,35 10 1 2,-35-10-1 0,30 13 0-3,-30-13 0 1,33 19 1 3,-33-19-1-3,34 20 0-1,-34-20 0 2,35 25 1 2,-35-25-1-2,38 33 0-2,-38-33 0 0,40 32 1 5,-40-32-1-4,45 32 1 0,-45-32-1 0,49 28 1 3,-49-28-1-2,50 25 1-1,-50-25-1-1,43 20 2 4,-43-20-2-2,37 10 2-2,-37-10-2 1,22 5 2 2,-22-5-2 0,13 0 2-3,-13 0-2 1,0 0 3 2,0 0-3-1,0 0 3-1,0 0-3-1,-15 0 4 4,15 0-4-2,-40-5 3-1,40 5-3 0,-40 0 4 2,40 0-4-1,-45 2 5-1,45-2-5 0,-35 17 5 3,35-17-5-2,-39 18 6-2,39-18-6 1,-40 32 6 3,40-32-6-3,-30 48 6-1,30-48-6 2,-28 49 7 1,28-49-7 0,-27 43 6-2,27-43-6-1,-28 42 7 4,28-42-7-3,-19 32 6 0,19-32-6 0,-20 30 6 2,20-30-6 0,-25 33 5-2,25-33-5-1,-28 27 5 4,28-27-5-2,-12 27 2-2,12-27-2 1,-8 23 2 2,8-23-2-1,0 20 1-1,0-20-1 0,-5 12 1 3,5-12-1-3,0 0-1929-1</inkml:trace>
    </iact:actionData>
  </iact:action>
  <iact:action type="add" startTime="16699">
    <iact:property name="dataType"/>
    <iact:actionData xml:id="d1">
      <inkml:trace xmlns:inkml="http://www.w3.org/2003/InkML" xml:id="stk1" contextRef="#ctx1" brushRef="#br0">32456 17920 0,'0'0'0,"0"0"3,0 0 6,0 0 0,0 0 0,0 0-1,0 0 2,0 0 0</inkml:trace>
    </iact:actionData>
  </iact:action>
  <iact:action type="add" startTime="18377">
    <iact:property name="dataType"/>
    <iact:actionData xml:id="d2">
      <inkml:trace xmlns:inkml="http://www.w3.org/2003/InkML" xml:id="stk2" contextRef="#ctx1" brushRef="#br0">32433 18000 0,'0'0'4,"0"0"5,0 0-2,0 0 3,0 0 0,0 0-1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8426-A5C5-4614-A2F9-B78D00D401C0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187-00CB-4431-8910-D54EC1FFF631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89E5-E8B8-46A9-824F-17B3BCCC6BB5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CEBE-1829-4FE3-9D87-BAAE973C7A53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10A-E90D-4678-B9FF-52377E64A305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66-5355-4643-BD39-CCE3030E88DD}" type="datetime1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F2B-F96B-4CB9-B048-2BD7688619A9}" type="datetime1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AC3-5319-4BE4-97C8-1021CA72D0DC}" type="datetime1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7204-0695-41CB-AD5E-98BB6AA33B3B}" type="datetime1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EEB-F2BA-4D78-918B-52CE311CB26E}" type="datetime1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A07A-BCFD-407D-95A1-B5B95A8A738C}" type="datetime1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168C-C041-4E9D-9BA2-DF00DE7E6CAE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4.xml"/><Relationship Id="rId5" Type="http://schemas.openxmlformats.org/officeDocument/2006/relationships/customXml" Target="../ink/ink2.xml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11/relationships/inkAction" Target="../ink/inkAction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6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48134" y="181214"/>
            <a:ext cx="9280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3600" dirty="0"/>
              <a:t> </a:t>
            </a:r>
            <a:r>
              <a:rPr lang="en-US" sz="3600" b="1" dirty="0">
                <a:latin typeface="Calibri (Body)"/>
              </a:rPr>
              <a:t>AL-</a:t>
            </a:r>
            <a:r>
              <a:rPr lang="en-US" sz="3600" b="1" dirty="0" err="1">
                <a:latin typeface="Calibri (Body)"/>
              </a:rPr>
              <a:t>Zahraa</a:t>
            </a:r>
            <a:r>
              <a:rPr lang="en-US" sz="3600" b="1" dirty="0">
                <a:latin typeface="Calibri (Body)"/>
              </a:rPr>
              <a:t> College of Medicine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973458" y="4134765"/>
            <a:ext cx="4762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/>
              <a:t>By </a:t>
            </a:r>
            <a:r>
              <a:rPr lang="en-GB" sz="2400" b="1" dirty="0" err="1"/>
              <a:t>Dr.</a:t>
            </a:r>
            <a:r>
              <a:rPr lang="en-GB" sz="2400" b="1" dirty="0"/>
              <a:t> Waleed Noori Hussein</a:t>
            </a:r>
          </a:p>
          <a:p>
            <a:pPr algn="ctr">
              <a:defRPr/>
            </a:pPr>
            <a:r>
              <a:rPr lang="en-GB" sz="2400" dirty="0"/>
              <a:t>AL-</a:t>
            </a:r>
            <a:r>
              <a:rPr lang="en-GB" sz="2400" dirty="0" err="1"/>
              <a:t>Zahraa</a:t>
            </a:r>
            <a:r>
              <a:rPr lang="en-GB" sz="2400" dirty="0"/>
              <a:t> College of Medicine</a:t>
            </a:r>
          </a:p>
          <a:p>
            <a:pPr algn="ctr">
              <a:defRPr/>
            </a:pPr>
            <a:r>
              <a:rPr lang="en-GB" sz="2400" dirty="0"/>
              <a:t>University of </a:t>
            </a:r>
            <a:r>
              <a:rPr lang="en-GB" sz="2400" dirty="0" err="1"/>
              <a:t>Basrah</a:t>
            </a:r>
            <a:endParaRPr lang="en-GB" sz="2400" dirty="0"/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4719720" y="1944116"/>
            <a:ext cx="7270256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 (Body)"/>
              </a:rPr>
              <a:t>Windows 10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 (Body)"/>
              </a:rPr>
              <a:t>Lecture 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240524-FD1C-4D7A-81C5-EC549C440BAE}"/>
              </a:ext>
            </a:extLst>
          </p:cNvPr>
          <p:cNvGrpSpPr/>
          <p:nvPr/>
        </p:nvGrpSpPr>
        <p:grpSpPr>
          <a:xfrm>
            <a:off x="185529" y="6405382"/>
            <a:ext cx="11633938" cy="646331"/>
            <a:chOff x="185529" y="6405382"/>
            <a:chExt cx="11633938" cy="64633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/>
                <a:t>University of </a:t>
              </a:r>
              <a:r>
                <a:rPr lang="en-GB" dirty="0" err="1"/>
                <a:t>Basrah</a:t>
              </a:r>
              <a:r>
                <a:rPr lang="en-GB" dirty="0"/>
                <a:t> – </a:t>
              </a:r>
              <a:r>
                <a:rPr lang="en-US" dirty="0"/>
                <a:t>AL-</a:t>
              </a:r>
              <a:r>
                <a:rPr lang="en-US" dirty="0" err="1"/>
                <a:t>Zahraa</a:t>
              </a:r>
              <a:r>
                <a:rPr lang="en-US" dirty="0"/>
                <a:t> College of Medicine</a:t>
              </a:r>
              <a:endParaRPr lang="en-US" sz="1400" b="0" i="0" u="none" strike="noStrike" baseline="0" dirty="0">
                <a:latin typeface="Times New Roman" panose="02020603050405020304" pitchFamily="18" charset="0"/>
              </a:endParaRPr>
            </a:p>
            <a:p>
              <a:pPr>
                <a:defRPr/>
              </a:pPr>
              <a:endParaRPr lang="en-GB" dirty="0"/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AFE65D1-95AE-4BFA-9ABE-1637B2BF3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195296"/>
            <a:ext cx="1164543" cy="11529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7BF469-5657-457E-A9C8-0AE5AF9A9646}"/>
              </a:ext>
            </a:extLst>
          </p:cNvPr>
          <p:cNvSpPr/>
          <p:nvPr/>
        </p:nvSpPr>
        <p:spPr>
          <a:xfrm>
            <a:off x="304800" y="1836706"/>
            <a:ext cx="4527057" cy="39428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33C50-957B-426D-AD85-0C6EC7C43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1" y="2417393"/>
            <a:ext cx="3810814" cy="26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5"/>
    </mc:Choice>
    <mc:Fallback xmlns="">
      <p:transition spd="slow" advTm="100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5B8E152-A25B-4485-9A3C-22A409E6CFD2}"/>
              </a:ext>
            </a:extLst>
          </p:cNvPr>
          <p:cNvSpPr txBox="1">
            <a:spLocks/>
          </p:cNvSpPr>
          <p:nvPr/>
        </p:nvSpPr>
        <p:spPr>
          <a:xfrm>
            <a:off x="2417618" y="-2805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+mn-lt"/>
            </a:endParaRPr>
          </a:p>
        </p:txBody>
      </p:sp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1C041E2E-3B60-4C74-B645-BCCBF3CAC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18" y="1480173"/>
            <a:ext cx="7162800" cy="4713326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B09A7025-D47E-4E40-ABDD-8950084E8911}"/>
              </a:ext>
            </a:extLst>
          </p:cNvPr>
          <p:cNvSpPr txBox="1">
            <a:spLocks/>
          </p:cNvSpPr>
          <p:nvPr/>
        </p:nvSpPr>
        <p:spPr>
          <a:xfrm>
            <a:off x="2311977" y="2504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a Pinned App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34"/>
    </mc:Choice>
    <mc:Fallback xmlns="">
      <p:transition spd="slow" advTm="3643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5B8E152-A25B-4485-9A3C-22A409E6CFD2}"/>
              </a:ext>
            </a:extLst>
          </p:cNvPr>
          <p:cNvSpPr txBox="1">
            <a:spLocks/>
          </p:cNvSpPr>
          <p:nvPr/>
        </p:nvSpPr>
        <p:spPr>
          <a:xfrm>
            <a:off x="2417618" y="-2805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+mn-lt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09A7025-D47E-4E40-ABDD-8950084E8911}"/>
              </a:ext>
            </a:extLst>
          </p:cNvPr>
          <p:cNvSpPr txBox="1">
            <a:spLocks/>
          </p:cNvSpPr>
          <p:nvPr/>
        </p:nvSpPr>
        <p:spPr>
          <a:xfrm>
            <a:off x="1887682" y="-3035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Resize an App Tile</a:t>
            </a:r>
            <a:endParaRPr lang="ar-IQ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81CF2E-FB33-4748-9DAE-3AADD6699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12" y="1530998"/>
            <a:ext cx="6260506" cy="46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6"/>
    </mc:Choice>
    <mc:Fallback xmlns="">
      <p:transition spd="slow" advTm="1745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5B8E152-A25B-4485-9A3C-22A409E6CFD2}"/>
              </a:ext>
            </a:extLst>
          </p:cNvPr>
          <p:cNvSpPr txBox="1">
            <a:spLocks/>
          </p:cNvSpPr>
          <p:nvPr/>
        </p:nvSpPr>
        <p:spPr>
          <a:xfrm>
            <a:off x="2417618" y="-2805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+mn-lt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09A7025-D47E-4E40-ABDD-8950084E8911}"/>
              </a:ext>
            </a:extLst>
          </p:cNvPr>
          <p:cNvSpPr txBox="1">
            <a:spLocks/>
          </p:cNvSpPr>
          <p:nvPr/>
        </p:nvSpPr>
        <p:spPr>
          <a:xfrm>
            <a:off x="1887682" y="-3035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 Tile Group</a:t>
            </a:r>
            <a:endParaRPr lang="ar-IQ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CF5BDA-2EA4-4BB1-AA08-5FF38EE957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93" y="1503898"/>
            <a:ext cx="5953991" cy="46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0"/>
    </mc:Choice>
    <mc:Fallback xmlns="">
      <p:transition spd="slow" advTm="285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5B8E152-A25B-4485-9A3C-22A409E6CFD2}"/>
              </a:ext>
            </a:extLst>
          </p:cNvPr>
          <p:cNvSpPr txBox="1">
            <a:spLocks/>
          </p:cNvSpPr>
          <p:nvPr/>
        </p:nvSpPr>
        <p:spPr>
          <a:xfrm>
            <a:off x="2417618" y="-2805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+mn-lt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09A7025-D47E-4E40-ABDD-8950084E8911}"/>
              </a:ext>
            </a:extLst>
          </p:cNvPr>
          <p:cNvSpPr txBox="1">
            <a:spLocks/>
          </p:cNvSpPr>
          <p:nvPr/>
        </p:nvSpPr>
        <p:spPr>
          <a:xfrm>
            <a:off x="1887682" y="-3035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Notifications Pane and Action Center</a:t>
            </a:r>
            <a:endParaRPr lang="ar-IQ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F8ED6-E617-4DDA-B7F6-EA11F1723A0B}"/>
              </a:ext>
            </a:extLst>
          </p:cNvPr>
          <p:cNvSpPr txBox="1"/>
          <p:nvPr/>
        </p:nvSpPr>
        <p:spPr>
          <a:xfrm>
            <a:off x="495517" y="1739342"/>
            <a:ext cx="11323950" cy="255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 Pane and Action Center </a:t>
            </a:r>
            <a:br>
              <a:rPr lang="en-US" sz="2800" b="1" dirty="0"/>
            </a:br>
            <a:r>
              <a:rPr lang="en-US" sz="2800" dirty="0"/>
              <a:t>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Action Center </a:t>
            </a:r>
            <a:r>
              <a:rPr lang="en-US" sz="2800" dirty="0"/>
              <a:t>is a united place for all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system notifications, </a:t>
            </a:r>
            <a:r>
              <a:rPr lang="en-US" sz="2800" dirty="0"/>
              <a:t>such as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incoming emails</a:t>
            </a:r>
            <a:r>
              <a:rPr lang="en-US" sz="2800" dirty="0"/>
              <a:t>,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quick access </a:t>
            </a:r>
            <a:r>
              <a:rPr lang="en-US" sz="2800" dirty="0"/>
              <a:t>to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various system settings</a:t>
            </a:r>
            <a:r>
              <a:rPr lang="en-US" sz="2800" dirty="0"/>
              <a:t>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0589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82"/>
    </mc:Choice>
    <mc:Fallback xmlns="">
      <p:transition spd="slow" advTm="1698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2E3A9A3-A038-4030-93F0-CCF34F503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03461"/>
            <a:ext cx="7183044" cy="4510095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A5E85171-B355-4B5D-A9B5-3DC2F235A27D}"/>
              </a:ext>
            </a:extLst>
          </p:cNvPr>
          <p:cNvSpPr txBox="1">
            <a:spLocks/>
          </p:cNvSpPr>
          <p:nvPr/>
        </p:nvSpPr>
        <p:spPr>
          <a:xfrm>
            <a:off x="2087539" y="-2411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Notifications Pane and Action Center</a:t>
            </a:r>
            <a:endParaRPr lang="ar-IQ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7"/>
    </mc:Choice>
    <mc:Fallback xmlns="">
      <p:transition spd="slow" advTm="4088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4C9423B-7294-4D5F-B66E-520B261288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1" y="1535945"/>
            <a:ext cx="6447359" cy="4577611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5249646-A912-4CCD-8842-F5DA85DB3833}"/>
              </a:ext>
            </a:extLst>
          </p:cNvPr>
          <p:cNvSpPr txBox="1">
            <a:spLocks/>
          </p:cNvSpPr>
          <p:nvPr/>
        </p:nvSpPr>
        <p:spPr>
          <a:xfrm>
            <a:off x="1807783" y="-250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Notifications Pane and Action Center</a:t>
            </a:r>
            <a:endParaRPr lang="ar-IQ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26"/>
    </mc:Choice>
    <mc:Fallback xmlns="">
      <p:transition spd="slow" advTm="3782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9D57CA-07CE-41F1-80FD-2FE057D03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85" y="1575015"/>
            <a:ext cx="6206971" cy="45166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DD36AF-600D-4A49-A0E3-877B09B8D3E8}"/>
              </a:ext>
            </a:extLst>
          </p:cNvPr>
          <p:cNvSpPr/>
          <p:nvPr/>
        </p:nvSpPr>
        <p:spPr>
          <a:xfrm>
            <a:off x="685800" y="276412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IQ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Dismiss a Notification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640B8ABB-5791-483A-9F00-6513F63731B2}"/>
              </a:ext>
            </a:extLst>
          </p:cNvPr>
          <p:cNvSpPr txBox="1">
            <a:spLocks/>
          </p:cNvSpPr>
          <p:nvPr/>
        </p:nvSpPr>
        <p:spPr>
          <a:xfrm>
            <a:off x="2152650" y="-3399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Notifications Pane and Action Center</a:t>
            </a:r>
            <a:endParaRPr lang="ar-IQ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27"/>
    </mc:Choice>
    <mc:Fallback xmlns="">
      <p:transition spd="slow" advTm="1922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1E1D1-3DD2-4816-83DA-0898CE4DF2E9}"/>
              </a:ext>
            </a:extLst>
          </p:cNvPr>
          <p:cNvSpPr/>
          <p:nvPr/>
        </p:nvSpPr>
        <p:spPr>
          <a:xfrm>
            <a:off x="273557" y="1621090"/>
            <a:ext cx="5822444" cy="2099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Use Actions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At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bottom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Action Center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is a grid full of buttons.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These quick toggles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let you do a lot with just a few clicks.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8828DC-BE41-4192-B96D-44524681C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953"/>
            <a:ext cx="5638800" cy="3777017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94C6559-F7AE-45B5-8351-82F4FBEC46AF}"/>
              </a:ext>
            </a:extLst>
          </p:cNvPr>
          <p:cNvSpPr txBox="1">
            <a:spLocks/>
          </p:cNvSpPr>
          <p:nvPr/>
        </p:nvSpPr>
        <p:spPr>
          <a:xfrm>
            <a:off x="2206092" y="-1366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Notifications Pane and Action Center</a:t>
            </a:r>
            <a:endParaRPr lang="ar-IQ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B27908-00F2-4B47-AF0C-78266AF55E9C}"/>
                  </a:ext>
                </a:extLst>
              </p14:cNvPr>
              <p14:cNvContentPartPr/>
              <p14:nvPr/>
            </p14:nvContentPartPr>
            <p14:xfrm>
              <a:off x="11667960" y="6352920"/>
              <a:ext cx="176760" cy="102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B27908-00F2-4B47-AF0C-78266AF55E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58600" y="6343560"/>
                <a:ext cx="1954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A5F4DB-7F88-43FA-B7D4-45D6A4BE25D8}"/>
                  </a:ext>
                </a:extLst>
              </p14:cNvPr>
              <p14:cNvContentPartPr/>
              <p14:nvPr/>
            </p14:nvContentPartPr>
            <p14:xfrm>
              <a:off x="11812449" y="5541298"/>
              <a:ext cx="65160" cy="92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A5F4DB-7F88-43FA-B7D4-45D6A4BE2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03809" y="5532658"/>
                <a:ext cx="828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C5B6EA1-7888-4874-B574-DA273B492E86}"/>
                  </a:ext>
                </a:extLst>
              </p14:cNvPr>
              <p14:cNvContentPartPr/>
              <p14:nvPr/>
            </p14:nvContentPartPr>
            <p14:xfrm>
              <a:off x="8787600" y="4271400"/>
              <a:ext cx="2970720" cy="1999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C5B6EA1-7888-4874-B574-DA273B492E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78240" y="4262040"/>
                <a:ext cx="2989440" cy="20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7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5"/>
    </mc:Choice>
    <mc:Fallback xmlns="">
      <p:transition spd="slow" advTm="2535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29167" y="1379018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51A2948-F859-45AF-9337-40534106A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49" y="1437316"/>
            <a:ext cx="6369302" cy="4671483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A68C473E-D522-4EE6-AF42-B06718E8A6AD}"/>
              </a:ext>
            </a:extLst>
          </p:cNvPr>
          <p:cNvSpPr txBox="1">
            <a:spLocks/>
          </p:cNvSpPr>
          <p:nvPr/>
        </p:nvSpPr>
        <p:spPr>
          <a:xfrm>
            <a:off x="2206092" y="-1366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Notifications Pane and Action Center</a:t>
            </a:r>
            <a:endParaRPr lang="ar-IQ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EE92BA-6937-4EE3-BE47-EB93C938267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423520" y="1746360"/>
              <a:ext cx="541440" cy="261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EE92BA-6937-4EE3-BE47-EB93C93826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4160" y="1737000"/>
                <a:ext cx="56016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4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70"/>
    </mc:Choice>
    <mc:Fallback xmlns="">
      <p:transition spd="slow" advTm="59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E22678A-7181-4584-A876-9F9FCEC30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85" y="1550549"/>
            <a:ext cx="5102608" cy="4404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89C5FF-9C9C-44CA-8A2D-6123F08620D0}"/>
              </a:ext>
            </a:extLst>
          </p:cNvPr>
          <p:cNvSpPr/>
          <p:nvPr/>
        </p:nvSpPr>
        <p:spPr>
          <a:xfrm>
            <a:off x="3749335" y="537369"/>
            <a:ext cx="4145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Customize Quick Actions </a:t>
            </a:r>
            <a:endParaRPr lang="ar-IQ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0AC246-96ED-4AAB-8EB6-FF44A1C7EE46}"/>
                  </a:ext>
                </a:extLst>
              </p14:cNvPr>
              <p14:cNvContentPartPr/>
              <p14:nvPr/>
            </p14:nvContentPartPr>
            <p14:xfrm>
              <a:off x="11675880" y="6451200"/>
              <a:ext cx="8640" cy="2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0AC246-96ED-4AAB-8EB6-FF44A1C7EE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66520" y="6441840"/>
                <a:ext cx="2736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5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25"/>
    </mc:Choice>
    <mc:Fallback xmlns="">
      <p:transition spd="slow" advTm="249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Objectives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To familiarize students with windows 10</a:t>
            </a:r>
            <a:r>
              <a:rPr lang="ar-IQ" sz="3200" dirty="0"/>
              <a:t> </a:t>
            </a:r>
            <a:endParaRPr lang="en-US" sz="3200" dirty="0"/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To understand windows 10 features </a:t>
            </a:r>
          </a:p>
          <a:p>
            <a:pPr algn="just"/>
            <a:r>
              <a:rPr lang="en-US" sz="3200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E4BC2F-D2A9-46B7-AC48-C77E1AAEEECB}"/>
              </a:ext>
            </a:extLst>
          </p:cNvPr>
          <p:cNvSpPr/>
          <p:nvPr/>
        </p:nvSpPr>
        <p:spPr>
          <a:xfrm>
            <a:off x="6446000" y="631210"/>
            <a:ext cx="4794898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ar-IQ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اهداف المحاضرة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3"/>
    </mc:Choice>
    <mc:Fallback xmlns="">
      <p:transition spd="slow" advTm="11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36DBB27-66ED-4B19-A0EF-F91E87BF9D0B}"/>
              </a:ext>
            </a:extLst>
          </p:cNvPr>
          <p:cNvSpPr/>
          <p:nvPr/>
        </p:nvSpPr>
        <p:spPr>
          <a:xfrm>
            <a:off x="1433945" y="1512504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Microsoft Edge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Windows 10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includes a new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web browser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called Edge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Compared to Internet Explorer, Edge is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faster,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more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secure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more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compliant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with common web standards. Edge replaces Internet Explorer as the first app that's automatically pinned to the taskbar. </a:t>
            </a:r>
            <a:endParaRPr lang="ar-IQ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1D9AEE-FFC3-4388-81BD-17B9367056D0}"/>
              </a:ext>
            </a:extLst>
          </p:cNvPr>
          <p:cNvSpPr/>
          <p:nvPr/>
        </p:nvSpPr>
        <p:spPr>
          <a:xfrm>
            <a:off x="4478501" y="631210"/>
            <a:ext cx="2879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Microsoft Edge</a:t>
            </a:r>
          </a:p>
        </p:txBody>
      </p:sp>
    </p:spTree>
    <p:extLst>
      <p:ext uri="{BB962C8B-B14F-4D97-AF65-F5344CB8AC3E}">
        <p14:creationId xmlns:p14="http://schemas.microsoft.com/office/powerpoint/2010/main" val="21513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1"/>
    </mc:Choice>
    <mc:Fallback xmlns="">
      <p:transition spd="slow" advTm="2266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5EB919C-E15C-48D5-AF80-5736F759CC9B}"/>
              </a:ext>
            </a:extLst>
          </p:cNvPr>
          <p:cNvSpPr/>
          <p:nvPr/>
        </p:nvSpPr>
        <p:spPr>
          <a:xfrm>
            <a:off x="4478501" y="631210"/>
            <a:ext cx="2879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Microsoft Edge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149CA-0226-4F12-BF2A-245504A78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8" y="1547089"/>
            <a:ext cx="8108354" cy="45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13"/>
    </mc:Choice>
    <mc:Fallback xmlns="">
      <p:transition spd="slow" advTm="4991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6681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6681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304799" y="134853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EC09600-0975-4DB8-AA83-817BE36B3259}"/>
              </a:ext>
            </a:extLst>
          </p:cNvPr>
          <p:cNvSpPr/>
          <p:nvPr/>
        </p:nvSpPr>
        <p:spPr>
          <a:xfrm>
            <a:off x="304799" y="1195604"/>
            <a:ext cx="640671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Use Multiple Desktops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Another new feature in Windows 10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Task View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which lets you have several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desktops open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desktop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is a set of apps that are saved on the same page. If you have a lot of apps that you're switching between, you can group them into a few different desktops and then switch between desktops instead of constantly minimizing one window to get to another. </a:t>
            </a:r>
            <a:endParaRPr lang="ar-IQ" sz="2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9C5137D-FDA4-40F4-859F-F3737BB74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797" y="-1533368"/>
            <a:ext cx="6858000" cy="23876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Windows 10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8C2AD7-1CE4-4D16-96DF-3BC3CF7EA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03" y="1812564"/>
            <a:ext cx="4695388" cy="3483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43D4F5-AEBE-448B-A733-EB0718996972}"/>
                  </a:ext>
                </a:extLst>
              </p14:cNvPr>
              <p14:cNvContentPartPr/>
              <p14:nvPr/>
            </p14:nvContentPartPr>
            <p14:xfrm>
              <a:off x="9985680" y="1505880"/>
              <a:ext cx="432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43D4F5-AEBE-448B-A733-EB07189969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76320" y="1496520"/>
                <a:ext cx="2304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6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17"/>
    </mc:Choice>
    <mc:Fallback xmlns="">
      <p:transition spd="slow" advTm="6811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4CAC6DD-8BF2-4320-A3FD-BAEDEAD390C3}"/>
              </a:ext>
            </a:extLst>
          </p:cNvPr>
          <p:cNvSpPr/>
          <p:nvPr/>
        </p:nvSpPr>
        <p:spPr>
          <a:xfrm>
            <a:off x="149270" y="1033381"/>
            <a:ext cx="62248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Here’s how to view your open windows and desktops: 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Click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the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Task View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button on the taskbar. </a:t>
            </a:r>
            <a:endParaRPr lang="ar-IQ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Note: You can also press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windows logo key + D. 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All the windows you have open are reduced to thumbnails, letting you switch between apps quickly. 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Click the window or desktop you want to view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ar-IQ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FE2821-4AC2-4AC3-BCA3-FCBBB11ABE14}"/>
              </a:ext>
            </a:extLst>
          </p:cNvPr>
          <p:cNvSpPr/>
          <p:nvPr/>
        </p:nvSpPr>
        <p:spPr>
          <a:xfrm>
            <a:off x="3394813" y="600991"/>
            <a:ext cx="4621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View Windows and Desktops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6B3BE3-E764-4463-84D1-6DC9C2829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52" y="1685358"/>
            <a:ext cx="5535966" cy="4107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5F48F9-D320-498E-B600-05581F1477A9}"/>
                  </a:ext>
                </a:extLst>
              </p14:cNvPr>
              <p14:cNvContentPartPr/>
              <p14:nvPr/>
            </p14:nvContentPartPr>
            <p14:xfrm>
              <a:off x="11680200" y="63856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5F48F9-D320-498E-B600-05581F1477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70840" y="6376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981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73"/>
    </mc:Choice>
    <mc:Fallback xmlns="">
      <p:transition spd="slow" advTm="4407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BE47FAA-4688-4064-8D07-920A7D523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35" y="1862103"/>
            <a:ext cx="7016318" cy="41666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9F962A-C80B-4732-9DDD-CAE23701D694}"/>
              </a:ext>
            </a:extLst>
          </p:cNvPr>
          <p:cNvSpPr/>
          <p:nvPr/>
        </p:nvSpPr>
        <p:spPr>
          <a:xfrm>
            <a:off x="4629607" y="600991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New desktop</a:t>
            </a:r>
          </a:p>
        </p:txBody>
      </p:sp>
    </p:spTree>
    <p:extLst>
      <p:ext uri="{BB962C8B-B14F-4D97-AF65-F5344CB8AC3E}">
        <p14:creationId xmlns:p14="http://schemas.microsoft.com/office/powerpoint/2010/main" val="13317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8"/>
    </mc:Choice>
    <mc:Fallback xmlns="">
      <p:transition spd="slow" advTm="1998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0F79E1-3151-438B-A3FA-C8F251A8F7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89" y="1651355"/>
            <a:ext cx="7086600" cy="42862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65108C4-0407-4723-82E8-81C51639E95F}"/>
              </a:ext>
            </a:extLst>
          </p:cNvPr>
          <p:cNvSpPr/>
          <p:nvPr/>
        </p:nvSpPr>
        <p:spPr>
          <a:xfrm>
            <a:off x="3314831" y="29911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Move Windows between Desktops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5"/>
    </mc:Choice>
    <mc:Fallback xmlns="">
      <p:transition spd="slow" advTm="1243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3864EED-8514-4DE8-B174-F8E790EE080C}"/>
              </a:ext>
            </a:extLst>
          </p:cNvPr>
          <p:cNvSpPr/>
          <p:nvPr/>
        </p:nvSpPr>
        <p:spPr>
          <a:xfrm>
            <a:off x="1981200" y="1687516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Remove a Desktop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Once you're done with a desktop, you can get rid of it.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Click Task View button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Click a desktop’s close button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That desktop closes. If you had any apps still running on that desktop, they'll move over onto the next available desktop. </a:t>
            </a:r>
            <a:endParaRPr lang="ar-IQ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9B4EA-C3B1-4D82-96FE-6ED05232E5FE}"/>
              </a:ext>
            </a:extLst>
          </p:cNvPr>
          <p:cNvSpPr/>
          <p:nvPr/>
        </p:nvSpPr>
        <p:spPr>
          <a:xfrm>
            <a:off x="4064664" y="414401"/>
            <a:ext cx="354776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Remove a Desktop </a:t>
            </a:r>
          </a:p>
        </p:txBody>
      </p:sp>
    </p:spTree>
    <p:extLst>
      <p:ext uri="{BB962C8B-B14F-4D97-AF65-F5344CB8AC3E}">
        <p14:creationId xmlns:p14="http://schemas.microsoft.com/office/powerpoint/2010/main" val="38448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48"/>
    </mc:Choice>
    <mc:Fallback xmlns="">
      <p:transition spd="slow" advTm="7024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26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F3A6CD0F-FC02-4B00-A6E8-42064BA8D0D7}"/>
              </a:ext>
            </a:extLst>
          </p:cNvPr>
          <p:cNvSpPr txBox="1">
            <a:spLocks/>
          </p:cNvSpPr>
          <p:nvPr/>
        </p:nvSpPr>
        <p:spPr>
          <a:xfrm>
            <a:off x="2118783" y="164858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Windows 10</a:t>
            </a:r>
            <a:endParaRPr lang="ar-IQ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84B67C-8BD6-4150-A208-F2D9644DE906}"/>
              </a:ext>
            </a:extLst>
          </p:cNvPr>
          <p:cNvSpPr txBox="1">
            <a:spLocks/>
          </p:cNvSpPr>
          <p:nvPr/>
        </p:nvSpPr>
        <p:spPr>
          <a:xfrm>
            <a:off x="2152650" y="333482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Reference </a:t>
            </a:r>
          </a:p>
          <a:p>
            <a:endParaRPr lang="en-US" dirty="0"/>
          </a:p>
          <a:p>
            <a:r>
              <a:rPr lang="en-US" sz="2800" b="1" dirty="0"/>
              <a:t>Windows 10 step by step, Joan Lambert &amp; Steve Lambert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18654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7"/>
    </mc:Choice>
    <mc:Fallback xmlns="">
      <p:transition spd="slow" advTm="1032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27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C56B2B-64FF-4A5B-9469-7D3B8F34FE6E}"/>
              </a:ext>
            </a:extLst>
          </p:cNvPr>
          <p:cNvSpPr txBox="1">
            <a:spLocks/>
          </p:cNvSpPr>
          <p:nvPr/>
        </p:nvSpPr>
        <p:spPr>
          <a:xfrm>
            <a:off x="125482" y="2055651"/>
            <a:ext cx="82567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dirty="0">
                <a:cs typeface="+mj-cs"/>
              </a:rPr>
              <a:t>How to connect computer to projector 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cs typeface="+mj-cs"/>
              </a:rPr>
              <a:t>How to change background of desktop 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cs typeface="+mj-cs"/>
              </a:rPr>
              <a:t>How to access Regional and language options 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cs typeface="+mj-cs"/>
              </a:rPr>
              <a:t>How to access Windows firewall 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cs typeface="+mj-cs"/>
              </a:rPr>
              <a:t>How to find control panel in windows 10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3AC29-FB23-48C0-96DF-CF244EBF859D}"/>
              </a:ext>
            </a:extLst>
          </p:cNvPr>
          <p:cNvSpPr/>
          <p:nvPr/>
        </p:nvSpPr>
        <p:spPr>
          <a:xfrm>
            <a:off x="419317" y="1437316"/>
            <a:ext cx="309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End session Questions </a:t>
            </a:r>
            <a:endParaRPr lang="ar-IQ" sz="32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FFDA81-16C6-46C2-A6CE-81C638A90DF5}"/>
              </a:ext>
            </a:extLst>
          </p:cNvPr>
          <p:cNvSpPr txBox="1">
            <a:spLocks/>
          </p:cNvSpPr>
          <p:nvPr/>
        </p:nvSpPr>
        <p:spPr>
          <a:xfrm>
            <a:off x="1965445" y="-804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Windows 10</a:t>
            </a:r>
            <a:endParaRPr lang="ar-IQ" b="1" dirty="0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9D2715DF-3D3A-4D11-9902-47B98944E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36"/>
    </mc:Choice>
    <mc:Fallback xmlns="">
      <p:transition spd="slow" advTm="32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>
                <a:solidFill>
                  <a:schemeClr val="tx1"/>
                </a:solidFill>
              </a:rPr>
              <a:t>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3AC29-FB23-48C0-96DF-CF244EBF859D}"/>
              </a:ext>
            </a:extLst>
          </p:cNvPr>
          <p:cNvSpPr/>
          <p:nvPr/>
        </p:nvSpPr>
        <p:spPr>
          <a:xfrm>
            <a:off x="3796235" y="2767280"/>
            <a:ext cx="45995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/>
              <a:t>Thank you</a:t>
            </a:r>
            <a:endParaRPr lang="ar-IQ" sz="80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FFDA81-16C6-46C2-A6CE-81C638A90DF5}"/>
              </a:ext>
            </a:extLst>
          </p:cNvPr>
          <p:cNvSpPr txBox="1">
            <a:spLocks/>
          </p:cNvSpPr>
          <p:nvPr/>
        </p:nvSpPr>
        <p:spPr>
          <a:xfrm>
            <a:off x="1965445" y="-804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Windows 10</a:t>
            </a:r>
            <a:endParaRPr lang="ar-IQ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0CC9FE-388D-4699-A0D1-5097418B16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6"/>
    </mc:Choice>
    <mc:Fallback xmlns="">
      <p:transition spd="slow" advTm="2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63DE2AA-E91C-4CF8-B644-87CD69DFE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430" y="-1284793"/>
            <a:ext cx="6858000" cy="23876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+mn-lt"/>
              </a:rPr>
              <a:t>Windows 10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D95DA8-B04F-4062-9304-4DCDE4F79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60" y="1604571"/>
            <a:ext cx="7817958" cy="44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83"/>
    </mc:Choice>
    <mc:Fallback xmlns="">
      <p:transition spd="slow" advTm="546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63DE2AA-E91C-4CF8-B644-87CD69DFE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430" y="-1284793"/>
            <a:ext cx="6858000" cy="23876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Windows 10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B8E152-A25B-4485-9A3C-22A409E6CFD2}"/>
              </a:ext>
            </a:extLst>
          </p:cNvPr>
          <p:cNvSpPr txBox="1">
            <a:spLocks/>
          </p:cNvSpPr>
          <p:nvPr/>
        </p:nvSpPr>
        <p:spPr>
          <a:xfrm>
            <a:off x="2417618" y="-2805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AD7F40-B89D-487A-9A1C-DEFCE1CA497E}"/>
              </a:ext>
            </a:extLst>
          </p:cNvPr>
          <p:cNvSpPr/>
          <p:nvPr/>
        </p:nvSpPr>
        <p:spPr>
          <a:xfrm>
            <a:off x="1197263" y="1583876"/>
            <a:ext cx="10015233" cy="42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10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of Microsoft’s biggest updates ever to Windows. 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 series of operating systems developed by Microsoft and released as part of its Windows NT family of operating systems.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5"/>
    </mc:Choice>
    <mc:Fallback xmlns="">
      <p:transition spd="slow" advTm="204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5B8E152-A25B-4485-9A3C-22A409E6CFD2}"/>
              </a:ext>
            </a:extLst>
          </p:cNvPr>
          <p:cNvSpPr txBox="1">
            <a:spLocks/>
          </p:cNvSpPr>
          <p:nvPr/>
        </p:nvSpPr>
        <p:spPr>
          <a:xfrm>
            <a:off x="2417618" y="-2805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32ADDD-97F7-4DB9-964E-D40A484BC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0" y="1593845"/>
            <a:ext cx="7584359" cy="45429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180B9D-1920-4630-8BA8-FD37ECCD2C2A}"/>
              </a:ext>
            </a:extLst>
          </p:cNvPr>
          <p:cNvSpPr/>
          <p:nvPr/>
        </p:nvSpPr>
        <p:spPr>
          <a:xfrm>
            <a:off x="4599708" y="291686"/>
            <a:ext cx="8229600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/>
              <a:t>The Start Menu </a:t>
            </a:r>
            <a:endParaRPr lang="ar-IQ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98013B-3950-410F-A452-B9689F0CFA08}"/>
                  </a:ext>
                </a:extLst>
              </p14:cNvPr>
              <p14:cNvContentPartPr/>
              <p14:nvPr/>
            </p14:nvContentPartPr>
            <p14:xfrm>
              <a:off x="11675880" y="64551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98013B-3950-410F-A452-B9689F0CF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66520" y="6445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0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7"/>
    </mc:Choice>
    <mc:Fallback xmlns="">
      <p:transition spd="slow" advTm="3331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5B8E152-A25B-4485-9A3C-22A409E6CFD2}"/>
              </a:ext>
            </a:extLst>
          </p:cNvPr>
          <p:cNvSpPr txBox="1">
            <a:spLocks/>
          </p:cNvSpPr>
          <p:nvPr/>
        </p:nvSpPr>
        <p:spPr>
          <a:xfrm>
            <a:off x="2417618" y="-2805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180B9D-1920-4630-8BA8-FD37ECCD2C2A}"/>
              </a:ext>
            </a:extLst>
          </p:cNvPr>
          <p:cNvSpPr/>
          <p:nvPr/>
        </p:nvSpPr>
        <p:spPr>
          <a:xfrm>
            <a:off x="4599708" y="291686"/>
            <a:ext cx="8229600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/>
              <a:t>The Start Menu </a:t>
            </a:r>
            <a:endParaRPr lang="ar-IQ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7D61DC-3BBB-4276-85CE-692F767AB581}"/>
              </a:ext>
            </a:extLst>
          </p:cNvPr>
          <p:cNvSpPr/>
          <p:nvPr/>
        </p:nvSpPr>
        <p:spPr>
          <a:xfrm>
            <a:off x="365281" y="2107044"/>
            <a:ext cx="4943566" cy="2806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Some apps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can be displayed as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Live Tiles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which can show information from that app. For example,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Mail messages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will be summarized in the Mail app's tile, while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Weather app's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tile will show your weather forecast. </a:t>
            </a:r>
            <a:endParaRPr lang="ar-IQ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36FE0E-DE4B-40F5-9767-9D7FB78D2E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20" y="1934188"/>
            <a:ext cx="6611580" cy="39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6"/>
    </mc:Choice>
    <mc:Fallback xmlns="">
      <p:transition spd="slow" advTm="247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5B8E152-A25B-4485-9A3C-22A409E6CFD2}"/>
              </a:ext>
            </a:extLst>
          </p:cNvPr>
          <p:cNvSpPr txBox="1">
            <a:spLocks/>
          </p:cNvSpPr>
          <p:nvPr/>
        </p:nvSpPr>
        <p:spPr>
          <a:xfrm>
            <a:off x="2417618" y="-2805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180B9D-1920-4630-8BA8-FD37ECCD2C2A}"/>
              </a:ext>
            </a:extLst>
          </p:cNvPr>
          <p:cNvSpPr/>
          <p:nvPr/>
        </p:nvSpPr>
        <p:spPr>
          <a:xfrm>
            <a:off x="4599708" y="291686"/>
            <a:ext cx="8229600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/>
              <a:t>The Start Menu </a:t>
            </a:r>
            <a:endParaRPr lang="ar-IQ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B3C815-1FB5-463F-8AA4-B54C731FC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83" y="1772858"/>
            <a:ext cx="7120890" cy="37645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4D43E-B9BF-4E47-B4EB-4E9D4690614C}"/>
              </a:ext>
            </a:extLst>
          </p:cNvPr>
          <p:cNvSpPr/>
          <p:nvPr/>
        </p:nvSpPr>
        <p:spPr>
          <a:xfrm>
            <a:off x="68394" y="2267722"/>
            <a:ext cx="46984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account settings: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you make changes to your Microsoft account, including your picture, password, and other options. 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Locks your computer, requiring a password to use it again.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out: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your account out of Windows, so another user can login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2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30"/>
    </mc:Choice>
    <mc:Fallback xmlns="">
      <p:transition spd="slow" advTm="42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5B8E152-A25B-4485-9A3C-22A409E6CFD2}"/>
              </a:ext>
            </a:extLst>
          </p:cNvPr>
          <p:cNvSpPr txBox="1">
            <a:spLocks/>
          </p:cNvSpPr>
          <p:nvPr/>
        </p:nvSpPr>
        <p:spPr>
          <a:xfrm>
            <a:off x="2417618" y="-2805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+mn-lt"/>
            </a:endParaRPr>
          </a:p>
        </p:txBody>
      </p:sp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2E0CD1FB-7EDC-4F69-ACB0-26144E762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3" y="1550549"/>
            <a:ext cx="7010400" cy="443265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E1B22C6-7030-49C8-AA85-B3C2A1B6A63A}"/>
              </a:ext>
            </a:extLst>
          </p:cNvPr>
          <p:cNvSpPr txBox="1">
            <a:spLocks/>
          </p:cNvSpPr>
          <p:nvPr/>
        </p:nvSpPr>
        <p:spPr>
          <a:xfrm>
            <a:off x="1887682" y="-2161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and Start Apps </a:t>
            </a:r>
          </a:p>
        </p:txBody>
      </p:sp>
    </p:spTree>
    <p:extLst>
      <p:ext uri="{BB962C8B-B14F-4D97-AF65-F5344CB8AC3E}">
        <p14:creationId xmlns:p14="http://schemas.microsoft.com/office/powerpoint/2010/main" val="12607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4"/>
    </mc:Choice>
    <mc:Fallback xmlns="">
      <p:transition spd="slow" advTm="270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5A895-8822-4416-B62F-DE71ED2AD4EC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dirty="0"/>
              <a:t>AL-</a:t>
            </a:r>
            <a:r>
              <a:rPr lang="en-MY" dirty="0" err="1"/>
              <a:t>Zahraa</a:t>
            </a:r>
            <a:r>
              <a:rPr lang="en-MY" dirty="0"/>
              <a:t> College of Medicine –University of </a:t>
            </a:r>
            <a:r>
              <a:rPr lang="en-MY" dirty="0" err="1"/>
              <a:t>Basrah</a:t>
            </a:r>
            <a:endParaRPr lang="en-GB" dirty="0"/>
          </a:p>
        </p:txBody>
      </p:sp>
      <p:pic>
        <p:nvPicPr>
          <p:cNvPr id="7" name="Picture 2" descr="Image result for university of basrah logo">
            <a:extLst>
              <a:ext uri="{FF2B5EF4-FFF2-40B4-BE49-F238E27FC236}">
                <a16:creationId xmlns:a16="http://schemas.microsoft.com/office/drawing/2014/main" id="{8F2A5864-453D-4DC0-AA74-759A9CA9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55215-88D7-4009-8F44-4A494EA8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4" y="209186"/>
            <a:ext cx="1164543" cy="11529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BC109-5502-4B62-8B02-CF61CE653C2E}"/>
              </a:ext>
            </a:extLst>
          </p:cNvPr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5B8E152-A25B-4485-9A3C-22A409E6CFD2}"/>
              </a:ext>
            </a:extLst>
          </p:cNvPr>
          <p:cNvSpPr txBox="1">
            <a:spLocks/>
          </p:cNvSpPr>
          <p:nvPr/>
        </p:nvSpPr>
        <p:spPr>
          <a:xfrm>
            <a:off x="2417618" y="-2805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E1B22C6-7030-49C8-AA85-B3C2A1B6A63A}"/>
              </a:ext>
            </a:extLst>
          </p:cNvPr>
          <p:cNvSpPr txBox="1">
            <a:spLocks/>
          </p:cNvSpPr>
          <p:nvPr/>
        </p:nvSpPr>
        <p:spPr>
          <a:xfrm>
            <a:off x="1903268" y="-2161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Pin Apps to the Start Menu </a:t>
            </a:r>
          </a:p>
        </p:txBody>
      </p:sp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9BED66B4-4DA7-403C-BD2D-142F27FB0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90345"/>
            <a:ext cx="7010400" cy="43085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01950E-DD5B-4FEC-8EE1-4E3803245AEB}"/>
              </a:ext>
            </a:extLst>
          </p:cNvPr>
          <p:cNvSpPr txBox="1"/>
          <p:nvPr/>
        </p:nvSpPr>
        <p:spPr>
          <a:xfrm>
            <a:off x="228600" y="2518490"/>
            <a:ext cx="4648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You can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or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“pin”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frequently used apps to the start menu for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quick access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61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6"/>
    </mc:Choice>
    <mc:Fallback xmlns="">
      <p:transition spd="slow" advTm="2459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FC8430C-1CCF-4E60-9A97-D75936429180}"/>
  <p:tag name="ISPRING_RESOURCE_FOLDER" val="C:\Users\user\Desktop\Lec 2020\نموذج محاضرات - Copy\"/>
  <p:tag name="ISPRING_PRESENTATION_PATH" val="C:\Users\user\Desktop\Lec 2020\نموذج محاضرات - Copy.pptx"/>
  <p:tag name="ISPRING_PROJECT_VERSION" val="9.3"/>
  <p:tag name="ISPRING_PROJECT_FOLDER_UPDATED" val="1"/>
  <p:tag name="ISPRING_SCREEN_RECS_UPDATED" val="C:\Users\user\Desktop\Lec 2020\نموذج محاضرات - Copy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1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5.3|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900</Words>
  <Application>Microsoft Office PowerPoint</Application>
  <PresentationFormat>Widescreen</PresentationFormat>
  <Paragraphs>138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Andalus</vt:lpstr>
      <vt:lpstr>Arial</vt:lpstr>
      <vt:lpstr>Calibri</vt:lpstr>
      <vt:lpstr>Calibri (Body)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Windows 10 </vt:lpstr>
      <vt:lpstr>Windows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Windows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waleed Noori</dc:creator>
  <cp:lastModifiedBy>waleed Noori</cp:lastModifiedBy>
  <cp:revision>32</cp:revision>
  <dcterms:created xsi:type="dcterms:W3CDTF">2021-01-05T19:00:30Z</dcterms:created>
  <dcterms:modified xsi:type="dcterms:W3CDTF">2021-01-21T15:10:12Z</dcterms:modified>
</cp:coreProperties>
</file>